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C0E25E-EC45-D051-C7A5-BBCAE54685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0" b="20482"/>
          <a:stretch/>
        </p:blipFill>
        <p:spPr>
          <a:xfrm>
            <a:off x="1691242" y="3299144"/>
            <a:ext cx="9124024" cy="899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243272B-13DC-988C-5386-2B00EC0457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9" b="61197"/>
          <a:stretch/>
        </p:blipFill>
        <p:spPr>
          <a:xfrm>
            <a:off x="1874902" y="1902197"/>
            <a:ext cx="8756704" cy="950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EB4923-91E4-3885-11C6-953821E7C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1" y="673509"/>
            <a:ext cx="11520000" cy="5113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6DFD56-B974-2850-EE23-EF532ED43651}"/>
              </a:ext>
            </a:extLst>
          </p:cNvPr>
          <p:cNvSpPr/>
          <p:nvPr/>
        </p:nvSpPr>
        <p:spPr bwMode="white">
          <a:xfrm>
            <a:off x="1072943" y="1273423"/>
            <a:ext cx="238016" cy="20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8E20F9-845A-C345-1D3D-1CC5A8EA5025}"/>
              </a:ext>
            </a:extLst>
          </p:cNvPr>
          <p:cNvSpPr/>
          <p:nvPr/>
        </p:nvSpPr>
        <p:spPr bwMode="white">
          <a:xfrm>
            <a:off x="1072943" y="2539908"/>
            <a:ext cx="238016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B54F2F-48BC-AD29-01AD-11F549A354C9}"/>
              </a:ext>
            </a:extLst>
          </p:cNvPr>
          <p:cNvSpPr/>
          <p:nvPr/>
        </p:nvSpPr>
        <p:spPr bwMode="white">
          <a:xfrm>
            <a:off x="1072943" y="3796871"/>
            <a:ext cx="247537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9E92CEB-EB51-D43E-93E6-111D48D6B241}"/>
              </a:ext>
            </a:extLst>
          </p:cNvPr>
          <p:cNvSpPr/>
          <p:nvPr/>
        </p:nvSpPr>
        <p:spPr bwMode="white">
          <a:xfrm>
            <a:off x="1072943" y="4644369"/>
            <a:ext cx="228495" cy="190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29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BBD844-69A0-F2C1-B57D-4217FD46D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553326" cy="6113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E78227-43B2-03AC-1C01-C64D3E500B40}"/>
              </a:ext>
            </a:extLst>
          </p:cNvPr>
          <p:cNvSpPr/>
          <p:nvPr/>
        </p:nvSpPr>
        <p:spPr bwMode="white">
          <a:xfrm>
            <a:off x="9584702" y="1286621"/>
            <a:ext cx="1919188" cy="555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3F00D68-BDA5-BDB3-7B98-90FC1A2F864C}"/>
              </a:ext>
            </a:extLst>
          </p:cNvPr>
          <p:cNvSpPr/>
          <p:nvPr/>
        </p:nvSpPr>
        <p:spPr bwMode="white">
          <a:xfrm>
            <a:off x="9239314" y="2768486"/>
            <a:ext cx="2438879" cy="45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606DDF3-E8EC-A84B-E9BF-04A10C1BE2E0}"/>
              </a:ext>
            </a:extLst>
          </p:cNvPr>
          <p:cNvSpPr/>
          <p:nvPr/>
        </p:nvSpPr>
        <p:spPr bwMode="white">
          <a:xfrm>
            <a:off x="8509511" y="4152573"/>
            <a:ext cx="1653392" cy="361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7960197-BA37-D766-AB24-3E6F7A074A54}"/>
              </a:ext>
            </a:extLst>
          </p:cNvPr>
          <p:cNvSpPr/>
          <p:nvPr/>
        </p:nvSpPr>
        <p:spPr bwMode="white">
          <a:xfrm>
            <a:off x="6413863" y="5564777"/>
            <a:ext cx="2095648" cy="356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77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6BF9EA-F0BF-4C58-332B-E22F32DA8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17200"/>
            <a:ext cx="11520000" cy="4682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3D060B-BF97-4509-CA23-7EB2FD72519C}"/>
              </a:ext>
            </a:extLst>
          </p:cNvPr>
          <p:cNvSpPr/>
          <p:nvPr/>
        </p:nvSpPr>
        <p:spPr bwMode="white">
          <a:xfrm>
            <a:off x="1083570" y="3477979"/>
            <a:ext cx="285619" cy="247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A95A57-EC63-441B-BC1C-0637F9644430}"/>
              </a:ext>
            </a:extLst>
          </p:cNvPr>
          <p:cNvSpPr/>
          <p:nvPr/>
        </p:nvSpPr>
        <p:spPr bwMode="white">
          <a:xfrm>
            <a:off x="1064528" y="3897600"/>
            <a:ext cx="285619" cy="257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59DEF6-1850-BAF9-9741-806088AA4689}"/>
              </a:ext>
            </a:extLst>
          </p:cNvPr>
          <p:cNvSpPr/>
          <p:nvPr/>
        </p:nvSpPr>
        <p:spPr bwMode="white">
          <a:xfrm>
            <a:off x="1064528" y="4317221"/>
            <a:ext cx="285619" cy="247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6ADDDC-8656-F876-D4A3-70490E680D48}"/>
              </a:ext>
            </a:extLst>
          </p:cNvPr>
          <p:cNvSpPr/>
          <p:nvPr/>
        </p:nvSpPr>
        <p:spPr bwMode="white">
          <a:xfrm>
            <a:off x="1083570" y="4736842"/>
            <a:ext cx="285619" cy="247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0F99510-431C-6951-CE30-079CA102DEC4}"/>
              </a:ext>
            </a:extLst>
          </p:cNvPr>
          <p:cNvSpPr/>
          <p:nvPr/>
        </p:nvSpPr>
        <p:spPr bwMode="white">
          <a:xfrm>
            <a:off x="1064528" y="5156463"/>
            <a:ext cx="285619" cy="257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08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2024-01-21T14:18:50Z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