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920000" cy="360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0" y="4027720"/>
            <a:ext cx="8280000" cy="249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64" y="1124743"/>
            <a:ext cx="2814704" cy="179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31028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11" y="5353412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53412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22" y="5353412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093296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12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24" y="325637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69" y="3300750"/>
            <a:ext cx="279643" cy="2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1" y="325271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36" y="326184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42" y="323587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39" y="325252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4" y="3296904"/>
            <a:ext cx="279643" cy="2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06" y="324887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51" y="325800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57" y="323202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33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4680000" cy="129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21602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58576"/>
            <a:ext cx="38164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79544"/>
            <a:ext cx="21602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432048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8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" y="548680"/>
            <a:ext cx="8640000" cy="51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5256584" cy="90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8164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91512"/>
            <a:ext cx="237626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4198066" cy="94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72" y="4221088"/>
            <a:ext cx="21602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54720"/>
            <a:ext cx="300892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" y="1268760"/>
            <a:ext cx="8640000" cy="146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3240"/>
            <a:ext cx="424847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8164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" y="548680"/>
            <a:ext cx="8640000" cy="448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87378"/>
            <a:ext cx="35011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84" y="3501008"/>
            <a:ext cx="35011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41" y="3501008"/>
            <a:ext cx="35011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69" y="3501008"/>
            <a:ext cx="35011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42" y="4110980"/>
            <a:ext cx="35011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05" y="4110980"/>
            <a:ext cx="35011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64" y="4110980"/>
            <a:ext cx="35011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32" y="4110979"/>
            <a:ext cx="35011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87" y="4107370"/>
            <a:ext cx="35011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05" y="4682905"/>
            <a:ext cx="67664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73" y="4663855"/>
            <a:ext cx="67664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87" y="4638677"/>
            <a:ext cx="350117" cy="3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09428"/>
            <a:ext cx="9144000" cy="1110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期末测试卷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256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03" y="124971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62" y="128860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01" y="126241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28860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5635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11" y="17799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00" y="183012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79443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5645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24" y="225645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01" y="230927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27687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6822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61" y="27651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33" y="27651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78092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37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99" y="119675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0470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00" y="16895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20" y="217998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7258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9515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3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5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1296144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936104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6035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3" y="164404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38" y="2974092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20" y="2984004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28" y="2977148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95" y="3667884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60" y="3667884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988" y="3670940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314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350" y="995968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91" y="980728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36" y="995968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64980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91" y="2420888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91" y="3330250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17860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3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19218"/>
            <a:ext cx="8640000" cy="456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26" y="1181512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31" y="2492896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247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10" y="672892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93498" cy="3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266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5004048" y="2060848"/>
            <a:ext cx="3168352" cy="5040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012160" y="2060848"/>
            <a:ext cx="1008112" cy="5040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940152" y="2060848"/>
            <a:ext cx="1152128" cy="5040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004048" y="2060848"/>
            <a:ext cx="3168352" cy="5040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</Words>
  <Application>Microsoft Office PowerPoint</Application>
  <PresentationFormat>全屏显示(4:3)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19</cp:revision>
  <dcterms:created xsi:type="dcterms:W3CDTF">2024-12-25T03:54:42Z</dcterms:created>
  <dcterms:modified xsi:type="dcterms:W3CDTF">2025-01-06T02:11:49Z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