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3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4" y="338137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63" y="3443361"/>
            <a:ext cx="220949" cy="2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36" y="338137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49" y="338002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4" y="336232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78" y="33881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67" y="3450182"/>
            <a:ext cx="220949" cy="2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40" y="33881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53" y="33868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208" y="336914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332656"/>
            <a:ext cx="8640000" cy="32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6912768" cy="146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2" y="2636912"/>
            <a:ext cx="32594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70" y="3212976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80" y="4221088"/>
            <a:ext cx="32594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7499"/>
            <a:ext cx="8640000" cy="197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3794"/>
            <a:ext cx="230366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1758"/>
            <a:ext cx="138720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08" y="2257822"/>
            <a:ext cx="32594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3886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7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26" y="2564904"/>
            <a:ext cx="32594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4" y="3140968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64" y="4293096"/>
            <a:ext cx="325941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40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38164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70" y="3501008"/>
            <a:ext cx="635527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1268760"/>
            <a:ext cx="8640000" cy="1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5951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09428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第五单元测试卷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35760"/>
            <a:ext cx="8280000" cy="224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6" y="2924944"/>
            <a:ext cx="7200000" cy="211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4038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29" y="381435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87" y="3847279"/>
            <a:ext cx="243830" cy="2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44" y="38217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87" y="38187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96" y="45745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54" y="4607497"/>
            <a:ext cx="243830" cy="2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11" y="45819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54" y="45789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4173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75" y="381639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33" y="3849324"/>
            <a:ext cx="243830" cy="2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90" y="382374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33" y="382074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10" y="458244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68" y="4615374"/>
            <a:ext cx="243830" cy="2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25" y="458979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68" y="458679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000" cy="533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8367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28" y="8502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51" y="8226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62" y="8939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326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1" y="14326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17" y="14326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43513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3" y="20806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27" y="20679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51" y="208833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08" y="20679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06" y="26567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91" y="265189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29" y="268668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49" y="268668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8" y="410644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82" y="410644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11" y="41157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157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57" y="500365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81" y="500365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99" y="500365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77" y="501485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87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42" y="12687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510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99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99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12" y="3422650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28" y="3414266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94" y="341858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26" y="403897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71" y="4038972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2" y="4030588"/>
            <a:ext cx="29838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26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14" y="107178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11" y="106589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754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2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10" y="15784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75" y="158117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28" y="208061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93" y="37890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9530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67" y="44180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404664"/>
            <a:ext cx="8640000" cy="47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0589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69" y="433652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000" cy="27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206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0" y="253632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3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02" y="24928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1" y="248889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2" y="298148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86" y="29721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2024-12-25T03:54:42Z</dcterms:created>
  <dcterms:modified xsi:type="dcterms:W3CDTF">2025-01-05T16:31:29Z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