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58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30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94" y="434011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4011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286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8" y="3645024"/>
            <a:ext cx="8280000" cy="22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06" y="2492896"/>
            <a:ext cx="236311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83365"/>
            <a:ext cx="331236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66" y="4576260"/>
            <a:ext cx="249138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295136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000" cy="55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74441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432048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33114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41" y="4941168"/>
            <a:ext cx="2491382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60019"/>
            <a:ext cx="475252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376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491382" cy="135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56"/>
            <a:ext cx="468052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09428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第四单元测试卷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286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88" y="13534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78" y="13484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44" y="13534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40" y="13534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37" y="191683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62" y="190826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25" y="190826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89" y="191683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50" y="24928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61" y="246984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44" y="248654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914" y="247718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88" y="30689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64" y="305761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44" y="304842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914" y="306472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552791"/>
            <a:ext cx="8640000" cy="439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14" y="338861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76" y="3432645"/>
            <a:ext cx="288032" cy="2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0995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8127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6" y="3432644"/>
            <a:ext cx="288032" cy="2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52" y="34015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156" y="40177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40" y="402411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55" y="402411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10497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917" y="460319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5400000" cy="205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8640000" cy="265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42" y="112474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1204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178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192" y="166646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366" y="166646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9" y="166781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57" y="225782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62" y="224012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06" y="224647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02" y="272224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518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55" y="32772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47" y="386415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84" y="385280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86" y="498912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89" y="498912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94" y="500047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0850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95" y="498931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20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99" y="12285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62" y="122510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16" y="12285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44" y="168175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63" y="212015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19" y="122005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19" y="166930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302" y="211011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09965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54651"/>
            <a:ext cx="8640000" cy="396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96" y="13407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59" y="244628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74" y="363867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548680"/>
            <a:ext cx="8640000" cy="276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714" y="11904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4888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411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674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999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24" y="4340111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354" y="43277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</Words>
  <Application>Microsoft Office PowerPoint</Application>
  <PresentationFormat>全屏显示(4:3)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19</cp:revision>
  <dcterms:created xsi:type="dcterms:W3CDTF">2024-12-25T03:54:42Z</dcterms:created>
  <dcterms:modified xsi:type="dcterms:W3CDTF">2025-01-06T02:13:47Z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