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7" r:id="rId4"/>
    <p:sldId id="266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58" r:id="rId1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0" d="100"/>
          <a:sy n="100" d="100"/>
        </p:scale>
        <p:origin x="-12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8288" cy="6924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0" y="548680"/>
            <a:ext cx="8640000" cy="2930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221" y="3016002"/>
            <a:ext cx="432048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98304"/>
            <a:ext cx="432048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22104"/>
            <a:ext cx="432048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154" y="2536329"/>
            <a:ext cx="648072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894" y="2526804"/>
            <a:ext cx="901452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906" y="2536329"/>
            <a:ext cx="901452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466" y="2536329"/>
            <a:ext cx="432048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657" y="2988754"/>
            <a:ext cx="432048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608" y="2998304"/>
            <a:ext cx="432048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991" y="2999656"/>
            <a:ext cx="432048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12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55" y="332656"/>
            <a:ext cx="8640000" cy="599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02038"/>
            <a:ext cx="432048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183149"/>
            <a:ext cx="432048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645024"/>
            <a:ext cx="432048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645024"/>
            <a:ext cx="432048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664868"/>
            <a:ext cx="432048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49" y="4183149"/>
            <a:ext cx="432048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821" y="4212357"/>
            <a:ext cx="432048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193307"/>
            <a:ext cx="432048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157191"/>
            <a:ext cx="4104456" cy="116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77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000" cy="366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85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55" y="548680"/>
            <a:ext cx="8640000" cy="455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13" y="1340768"/>
            <a:ext cx="864096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573" y="1341934"/>
            <a:ext cx="1368152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839" y="1341934"/>
            <a:ext cx="1368152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88840"/>
            <a:ext cx="864096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988840"/>
            <a:ext cx="864096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29000"/>
            <a:ext cx="511256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4670428"/>
            <a:ext cx="4637087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42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987"/>
            <a:ext cx="9163050" cy="6815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0" y="4048125"/>
            <a:ext cx="1941513" cy="1585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309428"/>
            <a:ext cx="9144000" cy="1246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第三单元测试卷</a:t>
            </a:r>
            <a:endParaRPr lang="en-US" altLang="zh-CN" sz="500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40000" cy="170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21376"/>
            <a:ext cx="946993" cy="82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21376"/>
            <a:ext cx="967631" cy="77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542" y="2204864"/>
            <a:ext cx="733554" cy="64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158" y="2276872"/>
            <a:ext cx="723013" cy="532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526" y="2242714"/>
            <a:ext cx="671810" cy="55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37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000" cy="594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335" y="2627386"/>
            <a:ext cx="4896544" cy="249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33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0" y="1268760"/>
            <a:ext cx="8640000" cy="1984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25" y="1269343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50" y="1290911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509" y="1273213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603" y="128781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06241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053" y="2314253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54" y="2852936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37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0" y="188640"/>
            <a:ext cx="8640000" cy="519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17231"/>
            <a:ext cx="8208000" cy="117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131" y="3428999"/>
            <a:ext cx="2808312" cy="155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98181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619" y="5480483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429" y="5488656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99" y="5971727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28999"/>
            <a:ext cx="2808312" cy="1539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62" y="548956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654" y="5474593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48956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391" y="5955917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568" y="6386518"/>
            <a:ext cx="773494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36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000" cy="651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629" y="263691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751" y="2647231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15233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043" y="2627387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458" y="2637706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311" y="4034433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729" y="4028914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361" y="4511985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94287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373216"/>
            <a:ext cx="506913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6238106"/>
            <a:ext cx="4828902" cy="4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42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55" y="188640"/>
            <a:ext cx="8640000" cy="492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55" y="5243490"/>
            <a:ext cx="8208000" cy="128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609" y="952152"/>
            <a:ext cx="2520280" cy="203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80" y="5243490"/>
            <a:ext cx="1509911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342" y="5225792"/>
            <a:ext cx="1043161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493" y="5243490"/>
            <a:ext cx="601787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716" y="5707511"/>
            <a:ext cx="439801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385" y="5708863"/>
            <a:ext cx="439801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911" y="6196709"/>
            <a:ext cx="439801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61" y="4005064"/>
            <a:ext cx="7741128" cy="110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51" y="4005064"/>
            <a:ext cx="7569453" cy="1079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373" y="4598723"/>
            <a:ext cx="439801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98723"/>
            <a:ext cx="439801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81" y="4634086"/>
            <a:ext cx="439801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16388"/>
            <a:ext cx="439801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848" y="4610447"/>
            <a:ext cx="439801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2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000" cy="371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619" y="2924944"/>
            <a:ext cx="1372509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903959"/>
            <a:ext cx="1372509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03562"/>
            <a:ext cx="1372509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400425"/>
            <a:ext cx="1372509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409" y="3888593"/>
            <a:ext cx="1891258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861842"/>
            <a:ext cx="1372509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69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</Words>
  <Application>Microsoft Office PowerPoint</Application>
  <PresentationFormat>全屏显示(4:3)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21</cp:revision>
  <dcterms:created xsi:type="dcterms:W3CDTF">2024-12-25T03:54:42Z</dcterms:created>
  <dcterms:modified xsi:type="dcterms:W3CDTF">2025-01-06T02:14:31Z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22F0140B155B42A698F7DEAAE51AC2D6_13</vt:lpwstr>
  </property>
</Properties>
</file>