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1" r:id="rId16"/>
    <p:sldId id="258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70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72" y="243612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648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1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8741"/>
            <a:ext cx="7200000" cy="276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7920000" cy="141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80"/>
            <a:ext cx="21602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82512"/>
            <a:ext cx="43924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03480"/>
            <a:ext cx="21602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43924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7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530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44" y="450384"/>
            <a:ext cx="72008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5968"/>
            <a:ext cx="21602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24" y="1550076"/>
            <a:ext cx="216024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43924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365104"/>
            <a:ext cx="424847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" y="5402792"/>
            <a:ext cx="43924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5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40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67376"/>
            <a:ext cx="259228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475252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42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0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76" y="2356500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56" y="2348880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84" y="2348880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076" y="2765688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500" y="3183456"/>
            <a:ext cx="360040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309428"/>
            <a:ext cx="9144000" cy="11100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第一单元测试卷</a:t>
            </a:r>
            <a:endParaRPr lang="en-US" altLang="zh-CN" sz="500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25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22" y="12497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3306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452" y="12370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49" y="123201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84" y="172460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11" y="172460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68" y="170080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54" y="171825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87" y="221085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524" y="219815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55" y="219015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99" y="219180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44" y="26771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64" y="265596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16" y="266977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21" y="26494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374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98" y="162880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4229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65128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451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75" y="212747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70" y="214904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007" y="212368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38" y="3297684"/>
            <a:ext cx="274590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341" y="3297684"/>
            <a:ext cx="274590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4" y="3297684"/>
            <a:ext cx="274590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66" y="3914006"/>
            <a:ext cx="274590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931" y="3903774"/>
            <a:ext cx="274590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769" y="3902112"/>
            <a:ext cx="274590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3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329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132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132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36" y="15158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158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5158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35" y="19888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2482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34" y="25110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110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343" y="297837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32" y="29394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62" y="19888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17" y="198031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55" y="247290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84" y="24920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464" y="297837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17" y="297590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06" y="3468498"/>
            <a:ext cx="2212654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" y="552981"/>
            <a:ext cx="8640000" cy="529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22" y="19761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92" y="196979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03" y="13153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6" y="387374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52" y="387374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31" y="38800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64" y="38674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40" y="386746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19" y="387374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81" y="38800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83" y="38800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59" y="388003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4" y="444981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5091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30" y="49940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6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42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00" y="213285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84" y="415670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42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339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4149080"/>
            <a:ext cx="7055824" cy="102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855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708" y="350100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50807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92" y="473276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000" cy="553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08" y="26597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53" y="2704152"/>
            <a:ext cx="279643" cy="2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75" y="265612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20" y="266525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07" y="264830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52" y="2692686"/>
            <a:ext cx="279643" cy="2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974" y="264465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19" y="265378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80" y="333315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25" y="3377532"/>
            <a:ext cx="279643" cy="2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47" y="332950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992" y="333863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55" y="332254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900" y="3366924"/>
            <a:ext cx="279643" cy="2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22" y="331889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67" y="332802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86" y="5642040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331" y="5686420"/>
            <a:ext cx="279643" cy="2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653" y="563838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98" y="564751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04" y="562154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161" y="5638194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06" y="5682574"/>
            <a:ext cx="279643" cy="26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28" y="563454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73" y="5643672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479" y="5617696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9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</Words>
  <Application>Microsoft Office PowerPoint</Application>
  <PresentationFormat>全屏显示(4:3)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19</cp:revision>
  <dcterms:created xsi:type="dcterms:W3CDTF">2024-12-25T03:54:42Z</dcterms:created>
  <dcterms:modified xsi:type="dcterms:W3CDTF">2025-01-06T02:15:39Z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