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数据分类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000" cy="51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8" y="22048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28" y="219669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98" y="219804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8704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97" y="466934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4284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51" y="466938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8704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2379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89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17" y="1700808"/>
            <a:ext cx="1180703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27" y="174782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17" y="2171750"/>
            <a:ext cx="1485503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47" y="219419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04" y="2628181"/>
            <a:ext cx="169981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46" y="263691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09" y="3568477"/>
            <a:ext cx="169981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71" y="35780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33" y="4032498"/>
            <a:ext cx="2699643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21" y="409691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278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58988"/>
            <a:ext cx="15121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74" y="2459782"/>
            <a:ext cx="15121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43994"/>
            <a:ext cx="15121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5346"/>
            <a:ext cx="15121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35263"/>
            <a:ext cx="15121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</cp:revision>
  <dcterms:created xsi:type="dcterms:W3CDTF">2024-12-25T03:54:42Z</dcterms:created>
  <dcterms:modified xsi:type="dcterms:W3CDTF">2025-01-05T14:31:47Z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