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7" r:id="rId4"/>
    <p:sldId id="266" r:id="rId5"/>
    <p:sldId id="271" r:id="rId6"/>
    <p:sldId id="272" r:id="rId7"/>
    <p:sldId id="258" r:id="rId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0" d="100"/>
          <a:sy n="100" d="100"/>
        </p:scale>
        <p:origin x="-18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8288" cy="6924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期末</a:t>
            </a:r>
            <a:r>
              <a:rPr lang="zh-CN" altLang="en-US" sz="50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复习</a:t>
            </a:r>
            <a:endParaRPr lang="en-US" altLang="zh-CN" sz="500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课时  数量关系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0" y="548680"/>
            <a:ext cx="8640000" cy="2827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43211"/>
            <a:ext cx="201622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388843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92896"/>
            <a:ext cx="201622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34469"/>
            <a:ext cx="432048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37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000" cy="392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105" y="2953519"/>
            <a:ext cx="201622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01008"/>
            <a:ext cx="201622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016" y="4005064"/>
            <a:ext cx="201622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604" y="2934469"/>
            <a:ext cx="3734891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704" y="3480420"/>
            <a:ext cx="201622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4248472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76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8616"/>
            <a:ext cx="8640000" cy="450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264" y="2552700"/>
            <a:ext cx="201622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90081"/>
            <a:ext cx="2952328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21471"/>
            <a:ext cx="201622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90081"/>
            <a:ext cx="309634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10980"/>
            <a:ext cx="309634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08" y="4634086"/>
            <a:ext cx="309634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99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987"/>
            <a:ext cx="9163050" cy="6815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0" y="4048125"/>
            <a:ext cx="1941513" cy="1585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</Words>
  <Application>Microsoft Office PowerPoint</Application>
  <PresentationFormat>全屏显示(4:3)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16</cp:revision>
  <dcterms:created xsi:type="dcterms:W3CDTF">2024-12-25T03:54:42Z</dcterms:created>
  <dcterms:modified xsi:type="dcterms:W3CDTF">2025-01-05T14:18:01Z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22F0140B155B42A698F7DEAAE51AC2D6_13</vt:lpwstr>
  </property>
</Properties>
</file>