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7" r:id="rId4"/>
    <p:sldId id="266" r:id="rId5"/>
    <p:sldId id="271" r:id="rId6"/>
    <p:sldId id="272" r:id="rId7"/>
    <p:sldId id="258" r:id="rId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0" d="100"/>
          <a:sy n="100" d="100"/>
        </p:scale>
        <p:origin x="-18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8288" cy="6924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期末</a:t>
            </a:r>
            <a:r>
              <a:rPr lang="zh-CN" altLang="en-US" sz="50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复习</a:t>
            </a:r>
            <a:endParaRPr lang="en-US" altLang="zh-CN" sz="500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0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50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50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课时  数与运算（</a:t>
            </a:r>
            <a:r>
              <a:rPr lang="en-US" altLang="zh-CN" sz="50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50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000" cy="4017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93355"/>
            <a:ext cx="451098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36230"/>
            <a:ext cx="451098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32" y="1563552"/>
            <a:ext cx="451098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222" y="1980046"/>
            <a:ext cx="1227906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493" y="2463215"/>
            <a:ext cx="451098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052" y="2852936"/>
            <a:ext cx="451098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852936"/>
            <a:ext cx="451098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84984"/>
            <a:ext cx="451098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072" y="4166592"/>
            <a:ext cx="451098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37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000" cy="385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52" y="1810917"/>
            <a:ext cx="8656768" cy="7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75525"/>
            <a:ext cx="7920000" cy="44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58" y="1878732"/>
            <a:ext cx="7902177" cy="61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11946"/>
            <a:ext cx="451098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75" y="2564904"/>
            <a:ext cx="451098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463" y="2533241"/>
            <a:ext cx="451098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21825"/>
            <a:ext cx="451098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542201"/>
            <a:ext cx="451098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418" y="2533267"/>
            <a:ext cx="451098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305" y="2996952"/>
            <a:ext cx="451098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784" y="3481958"/>
            <a:ext cx="451098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636" y="3923531"/>
            <a:ext cx="451098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76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000" cy="3251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690" y="2943995"/>
            <a:ext cx="807293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43994"/>
            <a:ext cx="807293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110" y="2934469"/>
            <a:ext cx="807293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943994"/>
            <a:ext cx="807293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99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987"/>
            <a:ext cx="9163050" cy="6815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0" y="4048125"/>
            <a:ext cx="1941513" cy="1585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</Words>
  <Application>Microsoft Office PowerPoint</Application>
  <PresentationFormat>全屏显示(4:3)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16</cp:revision>
  <dcterms:created xsi:type="dcterms:W3CDTF">2024-12-25T03:54:42Z</dcterms:created>
  <dcterms:modified xsi:type="dcterms:W3CDTF">2025-01-05T14:08:15Z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22F0140B155B42A698F7DEAAE51AC2D6_13</vt:lpwstr>
  </property>
</Properties>
</file>