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七 观察物体（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数学连环画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000" cy="479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08" y="1903012"/>
            <a:ext cx="288032" cy="2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23" y="1902104"/>
            <a:ext cx="288032" cy="2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950" y="1902543"/>
            <a:ext cx="288032" cy="2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50" y="2312377"/>
            <a:ext cx="288032" cy="2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11469"/>
            <a:ext cx="288032" cy="2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950" y="2310561"/>
            <a:ext cx="288032" cy="2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34553"/>
            <a:ext cx="1728192" cy="2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25" y="4907827"/>
            <a:ext cx="1963268" cy="23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78100"/>
            <a:ext cx="360040" cy="3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8398"/>
            <a:ext cx="360040" cy="3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04" y="4748398"/>
            <a:ext cx="360040" cy="3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53" y="4727025"/>
            <a:ext cx="360040" cy="3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69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480720" cy="3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01103"/>
            <a:ext cx="6912768" cy="3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2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03450"/>
            <a:ext cx="180020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1" y="3491482"/>
            <a:ext cx="4008070" cy="25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07" y="3212983"/>
            <a:ext cx="180020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2" y="3496252"/>
            <a:ext cx="4008070" cy="25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17</cp:revision>
  <dcterms:created xsi:type="dcterms:W3CDTF">2024-12-25T03:54:42Z</dcterms:created>
  <dcterms:modified xsi:type="dcterms:W3CDTF">2025-01-06T02:08:25Z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