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58" r:id="rId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七 观察物体（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第七单元综合练习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" y="188640"/>
            <a:ext cx="8640000" cy="607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131840" y="1772816"/>
            <a:ext cx="1224136" cy="43204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131840" y="1772816"/>
            <a:ext cx="1224136" cy="43204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164288" y="1628800"/>
            <a:ext cx="1080120" cy="72008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164288" y="1628800"/>
            <a:ext cx="1224136" cy="72008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355976" y="4797152"/>
            <a:ext cx="1872208" cy="10081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355976" y="4797152"/>
            <a:ext cx="1872208" cy="10081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100392" y="4797152"/>
            <a:ext cx="0" cy="10081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000" cy="572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42" y="218048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17" y="218048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21" y="218048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58" y="5018509"/>
            <a:ext cx="56120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07" y="5019861"/>
            <a:ext cx="56120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23" y="5010336"/>
            <a:ext cx="56120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10" y="5010336"/>
            <a:ext cx="56120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</Words>
  <Application>Microsoft Office PowerPoint</Application>
  <PresentationFormat>全屏显示(4:3)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15</cp:revision>
  <dcterms:created xsi:type="dcterms:W3CDTF">2024-12-25T03:54:42Z</dcterms:created>
  <dcterms:modified xsi:type="dcterms:W3CDTF">2025-01-05T13:54:33Z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