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58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七 观察物体（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练习十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40000" cy="2785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26544"/>
            <a:ext cx="8640000" cy="266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665" y="2583954"/>
            <a:ext cx="648072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158" y="2551956"/>
            <a:ext cx="648072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93" y="2577083"/>
            <a:ext cx="648072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4860032" y="4869160"/>
            <a:ext cx="2592288" cy="64807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4860032" y="4869160"/>
            <a:ext cx="1296144" cy="5760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7452320" y="4869160"/>
            <a:ext cx="1224136" cy="5760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6228184" y="4869160"/>
            <a:ext cx="2448272" cy="5760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0000" cy="5900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8092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78092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8737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4498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49959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15</cp:revision>
  <dcterms:created xsi:type="dcterms:W3CDTF">2024-12-25T03:54:42Z</dcterms:created>
  <dcterms:modified xsi:type="dcterms:W3CDTF">2025-01-05T13:51:19Z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