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七 观察物体（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观察物体（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188640"/>
            <a:ext cx="8640000" cy="6266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202" y="2636912"/>
            <a:ext cx="298386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563" y="2635771"/>
            <a:ext cx="298386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875" y="2645296"/>
            <a:ext cx="298386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753" y="6093296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38" y="6091014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91014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62" y="6100539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404664"/>
            <a:ext cx="8640000" cy="5246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674" y="5226039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226039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906" y="5228558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378" y="5219033"/>
            <a:ext cx="440076" cy="42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15</cp:revision>
  <dcterms:created xsi:type="dcterms:W3CDTF">2024-12-25T03:54:42Z</dcterms:created>
  <dcterms:modified xsi:type="dcterms:W3CDTF">2025-01-05T13:48:05Z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