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7" r:id="rId4"/>
    <p:sldId id="266" r:id="rId5"/>
    <p:sldId id="271" r:id="rId6"/>
    <p:sldId id="272" r:id="rId7"/>
    <p:sldId id="258" r:id="rId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8288" cy="6924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七 观察物体（</a:t>
            </a:r>
            <a:r>
              <a:rPr lang="zh-CN" altLang="en-US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</a:t>
            </a:r>
            <a:r>
              <a:rPr lang="zh-CN" altLang="en-US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500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 观察物体（</a:t>
            </a:r>
            <a:r>
              <a:rPr lang="en-US" altLang="zh-CN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172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8640000" cy="277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31" y="192553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933" y="1921679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5004048" y="4293096"/>
            <a:ext cx="3312368" cy="43204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5004048" y="4365104"/>
            <a:ext cx="1800200" cy="36004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6876256" y="4293096"/>
            <a:ext cx="1553889" cy="43204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37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0" y="548680"/>
            <a:ext cx="8640000" cy="266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3995936" y="1878688"/>
            <a:ext cx="4464496" cy="61420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508104" y="1878688"/>
            <a:ext cx="0" cy="61420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3995936" y="1878688"/>
            <a:ext cx="2952328" cy="61420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6948264" y="1772816"/>
            <a:ext cx="1512168" cy="72008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76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0" y="548680"/>
            <a:ext cx="8640000" cy="395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76872"/>
            <a:ext cx="720080" cy="4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283227"/>
            <a:ext cx="648072" cy="4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05064"/>
            <a:ext cx="648072" cy="4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859" y="3943933"/>
            <a:ext cx="648072" cy="4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99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987"/>
            <a:ext cx="9163050" cy="6815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0" y="4048125"/>
            <a:ext cx="1941513" cy="1585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</Words>
  <Application>Microsoft Office PowerPoint</Application>
  <PresentationFormat>全屏显示(4:3)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16</cp:revision>
  <dcterms:created xsi:type="dcterms:W3CDTF">2024-12-25T03:54:42Z</dcterms:created>
  <dcterms:modified xsi:type="dcterms:W3CDTF">2025-01-06T02:08:51Z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22F0140B155B42A698F7DEAAE51AC2D6_13</vt:lpwstr>
  </property>
</Properties>
</file>