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58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简单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的数量关系（一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第六单元综合练习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000" cy="5721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29098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64904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41798"/>
            <a:ext cx="381546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564904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709" y="47844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85" y="4840188"/>
            <a:ext cx="236946" cy="228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540" y="47844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844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7336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447" y="553844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289" y="5610448"/>
            <a:ext cx="236946" cy="228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747" y="555749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212" y="555466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607" y="558993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000" cy="5869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01838"/>
            <a:ext cx="21602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05894"/>
            <a:ext cx="34563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411363"/>
            <a:ext cx="21602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15419"/>
            <a:ext cx="34563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301208"/>
            <a:ext cx="21602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733256"/>
            <a:ext cx="367240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2024-12-25T03:54:42Z</dcterms:created>
  <dcterms:modified xsi:type="dcterms:W3CDTF">2025-01-05T13:37:56Z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