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140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简单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的数量关系（一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练习九（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750"/>
            <a:ext cx="8640000" cy="481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23762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96952"/>
            <a:ext cx="316835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568863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93880"/>
            <a:ext cx="23762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25928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9768"/>
            <a:ext cx="8640000" cy="466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47604"/>
            <a:ext cx="23762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79652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24355"/>
            <a:ext cx="57606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86883"/>
            <a:ext cx="626469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208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259228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446449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2025-01-05T13:33:50Z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