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72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25" d="100"/>
          <a:sy n="125" d="100"/>
        </p:scale>
        <p:origin x="-1140" y="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六 简单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的数量关系（一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练习九（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86750"/>
            <a:ext cx="8640000" cy="4814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84784"/>
            <a:ext cx="237626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16832"/>
            <a:ext cx="345638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996952"/>
            <a:ext cx="316835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29000"/>
            <a:ext cx="568863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493880"/>
            <a:ext cx="237626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925928"/>
            <a:ext cx="345638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5" y="549768"/>
            <a:ext cx="8640000" cy="4669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47604"/>
            <a:ext cx="237626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579652"/>
            <a:ext cx="345638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324355"/>
            <a:ext cx="576064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86883"/>
            <a:ext cx="6264696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208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556792"/>
            <a:ext cx="259228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4464496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9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14</cp:revision>
  <dcterms:created xsi:type="dcterms:W3CDTF">2024-12-25T03:54:42Z</dcterms:created>
  <dcterms:modified xsi:type="dcterms:W3CDTF">2025-01-05T13:33:50Z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