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简单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的数量关系（一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练习九（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42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27" y="17389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090" y="17389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40321"/>
            <a:ext cx="2160240" cy="62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365104"/>
            <a:ext cx="2160240" cy="62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5257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2776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16832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38790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2846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283" y="4950693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251" y="5454749"/>
            <a:ext cx="345638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1268760"/>
            <a:ext cx="8640000" cy="155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21602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309634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2024-12-25T03:54:42Z</dcterms:created>
  <dcterms:modified xsi:type="dcterms:W3CDTF">2025-01-05T08:13:22Z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