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简单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的数量关系（一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简单的数量关系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40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955" y="25867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054" y="25839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78" y="2618857"/>
            <a:ext cx="268362" cy="2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565" y="25839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110" y="25839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393" y="25896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492" y="25867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116" y="2621692"/>
            <a:ext cx="268362" cy="2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003" y="25867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548" y="25867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87" y="3683422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596" y="4173761"/>
            <a:ext cx="321695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338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42295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03" y="3573016"/>
            <a:ext cx="279799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729" y="3042295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279799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33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77902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03" y="3508623"/>
            <a:ext cx="279799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777" y="2935383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66104"/>
            <a:ext cx="367240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2024-12-25T03:54:42Z</dcterms:created>
  <dcterms:modified xsi:type="dcterms:W3CDTF">2025-01-05T08:10:09Z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