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66" r:id="rId5"/>
    <p:sldId id="271" r:id="rId6"/>
    <p:sldId id="272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-18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288" cy="6924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六 简单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的数量关系（一</a:t>
            </a: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en-US" altLang="zh-CN" sz="500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</a:t>
            </a: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简单的数量关系</a:t>
            </a: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（</a:t>
            </a:r>
            <a:r>
              <a:rPr lang="en-US" altLang="zh-CN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8640000" cy="4401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955" y="2586789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3054" y="258395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678" y="2618857"/>
            <a:ext cx="268362" cy="2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565" y="258395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8110" y="258395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7393" y="258962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492" y="2586789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116" y="2621692"/>
            <a:ext cx="268362" cy="2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9003" y="2586789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1548" y="2586789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687" y="3683422"/>
            <a:ext cx="2520280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596" y="4173761"/>
            <a:ext cx="3216951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37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80" y="548680"/>
            <a:ext cx="8640000" cy="3381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042295"/>
            <a:ext cx="2520280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903" y="3573016"/>
            <a:ext cx="2797993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729" y="3042295"/>
            <a:ext cx="2520280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573016"/>
            <a:ext cx="2797993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576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80" y="548680"/>
            <a:ext cx="8640000" cy="33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77902"/>
            <a:ext cx="2520280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903" y="3508623"/>
            <a:ext cx="2797993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5777" y="2935383"/>
            <a:ext cx="2520280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466104"/>
            <a:ext cx="3672408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599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987"/>
            <a:ext cx="9163050" cy="68151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00" y="4048125"/>
            <a:ext cx="1941513" cy="1585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14</cp:revision>
  <dcterms:created xsi:type="dcterms:W3CDTF">2024-12-25T03:54:42Z</dcterms:created>
  <dcterms:modified xsi:type="dcterms:W3CDTF">2025-01-05T08:10:09Z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22F0140B155B42A698F7DEAAE51AC2D6_13</vt:lpwstr>
  </property>
</Properties>
</file>