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71" r:id="rId6"/>
    <p:sldId id="272" r:id="rId7"/>
    <p:sldId id="258" r:id="rId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六 简单</a:t>
            </a: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的数量关系（一</a:t>
            </a: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50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 简单的数量关系（</a:t>
            </a:r>
            <a:r>
              <a:rPr lang="en-US" altLang="zh-CN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436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80481"/>
            <a:ext cx="2376264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4" y="278934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58" y="2786507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21410"/>
            <a:ext cx="268362" cy="2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44" y="2786507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31" y="2786507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26" y="278092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2016224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73890"/>
            <a:ext cx="360040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41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59435"/>
            <a:ext cx="201622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388843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583" y="2996952"/>
            <a:ext cx="201622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388843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000" cy="325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59435"/>
            <a:ext cx="252028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748883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99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14</cp:revision>
  <dcterms:created xsi:type="dcterms:W3CDTF">2024-12-25T03:54:42Z</dcterms:created>
  <dcterms:modified xsi:type="dcterms:W3CDTF">2025-01-05T08:06:54Z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