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1" r:id="rId6"/>
    <p:sldId id="272" r:id="rId7"/>
    <p:sldId id="267" r:id="rId8"/>
    <p:sldId id="268" r:id="rId9"/>
    <p:sldId id="269" r:id="rId10"/>
    <p:sldId id="258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7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五  </a:t>
            </a:r>
            <a:r>
              <a:rPr lang="zh-CN" altLang="en-US" sz="47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两位数加、减整十数和一位数</a:t>
            </a:r>
            <a:endParaRPr lang="en-US" altLang="zh-CN" sz="47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第五单元知识点扫描</a:t>
            </a:r>
            <a:r>
              <a:rPr lang="en-US" altLang="zh-CN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易错练习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40" y="836712"/>
            <a:ext cx="5760000" cy="369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40" y="260648"/>
            <a:ext cx="5760000" cy="627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80" y="332656"/>
            <a:ext cx="6120000" cy="594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9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40" y="260648"/>
            <a:ext cx="6480000" cy="630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08" y="3940124"/>
            <a:ext cx="498329" cy="4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71" y="3946288"/>
            <a:ext cx="498329" cy="4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90" y="4632722"/>
            <a:ext cx="498329" cy="4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498329" cy="4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15" y="5382741"/>
            <a:ext cx="498329" cy="4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91" y="5439218"/>
            <a:ext cx="498329" cy="4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94" y="6074700"/>
            <a:ext cx="498329" cy="4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40" y="6084224"/>
            <a:ext cx="498329" cy="4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5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5760000" cy="481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68130"/>
            <a:ext cx="2808312" cy="4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20171"/>
            <a:ext cx="5040560" cy="4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5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040000" cy="392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04034"/>
            <a:ext cx="2808312" cy="4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8723"/>
            <a:ext cx="3816424" cy="4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31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</Words>
  <Application>Microsoft Office PowerPoint</Application>
  <PresentationFormat>全屏显示(4:3)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13</cp:revision>
  <dcterms:created xsi:type="dcterms:W3CDTF">2024-12-25T03:54:42Z</dcterms:created>
  <dcterms:modified xsi:type="dcterms:W3CDTF">2025-01-05T07:57:26Z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