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7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  </a:t>
            </a:r>
            <a:r>
              <a:rPr lang="zh-CN" altLang="en-US" sz="47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两位数加、减整十数和一位数</a:t>
            </a:r>
            <a:endParaRPr lang="en-US" altLang="zh-CN" sz="47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第五单元综合练习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32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21" y="132647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26479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66" y="130289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076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88" y="18646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9008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70" y="18972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726" y="190083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94" y="24554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47" y="23897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77" y="242896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81" y="24371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07" y="442758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908720"/>
            <a:ext cx="8640000" cy="32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2592288" cy="4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46204"/>
            <a:ext cx="3672408" cy="4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526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2592288" cy="4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4320480" cy="46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5416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348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13</cp:revision>
  <dcterms:created xsi:type="dcterms:W3CDTF">2024-12-25T03:54:42Z</dcterms:created>
  <dcterms:modified xsi:type="dcterms:W3CDTF">2025-01-05T08:00:59Z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