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练习八（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404664"/>
            <a:ext cx="8640000" cy="554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969" y="11777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446" y="11600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212" y="11247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52" y="11342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183" y="1628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146" y="16292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024" y="1628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101" y="16301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494" y="21392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495" y="21392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561" y="212441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50" y="212305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418" y="285870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650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872" y="285438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747" y="33518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422" y="335586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71" y="335183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90" y="4934818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892" y="4934818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212" y="4934989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973" y="5555332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242" y="5561166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404" y="5561166"/>
            <a:ext cx="288000" cy="2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188640"/>
            <a:ext cx="8640000" cy="634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21548"/>
            <a:ext cx="2016224" cy="42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414" y="3717032"/>
            <a:ext cx="386060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06783"/>
            <a:ext cx="2448272" cy="42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25605"/>
            <a:ext cx="2448272" cy="42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57192"/>
            <a:ext cx="554461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6112506"/>
            <a:ext cx="4932548" cy="42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2024-12-25T03:54:42Z</dcterms:created>
  <dcterms:modified xsi:type="dcterms:W3CDTF">2025-01-05T07:53:15Z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