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58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7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zh-CN" altLang="en-US" sz="47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两位数加、减整十数和一位数</a:t>
            </a:r>
            <a:endParaRPr lang="en-US" altLang="zh-CN" sz="47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练习八（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404664"/>
            <a:ext cx="8640000" cy="554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69" y="11777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446" y="11600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212" y="112474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52" y="113427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183" y="16288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146" y="162929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024" y="16288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101" y="16301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494" y="213920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495" y="213920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561" y="212441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50" y="212305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418" y="285870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6505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872" y="285438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747" y="335183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422" y="335586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171" y="335183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90" y="4934818"/>
            <a:ext cx="288000" cy="27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892" y="4934818"/>
            <a:ext cx="288000" cy="27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212" y="4934989"/>
            <a:ext cx="288000" cy="27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973" y="5555332"/>
            <a:ext cx="288000" cy="27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242" y="5561166"/>
            <a:ext cx="288000" cy="27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404" y="5561166"/>
            <a:ext cx="288000" cy="278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188640"/>
            <a:ext cx="8640000" cy="634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21548"/>
            <a:ext cx="2016224" cy="42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414" y="3717032"/>
            <a:ext cx="386060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06783"/>
            <a:ext cx="2448272" cy="42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25605"/>
            <a:ext cx="2448272" cy="42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554461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6112506"/>
            <a:ext cx="4932548" cy="42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2024-12-25T03:54:42Z</dcterms:created>
  <dcterms:modified xsi:type="dcterms:W3CDTF">2025-01-05T07:53:15Z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