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2" r:id="rId6"/>
    <p:sldId id="267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5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zh-CN" altLang="en-US" sz="47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两位数加、减整十数和一位数</a:t>
            </a:r>
            <a:endParaRPr lang="en-US" altLang="zh-CN" sz="47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练习八（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7200000" cy="124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35" y="1988840"/>
            <a:ext cx="7920000" cy="163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74" y="2043703"/>
            <a:ext cx="2534716" cy="168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826" y="13851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060" y="2043704"/>
            <a:ext cx="2116387" cy="165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797" y="138647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218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2876281"/>
            <a:ext cx="8640000" cy="1560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181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286" y="13117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234" y="13131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354" y="13007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988" y="185333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986" y="184341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583" y="184341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363" y="184119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463" y="23702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636" y="237507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583" y="237494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363" y="23683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椭圆 1"/>
          <p:cNvSpPr/>
          <p:nvPr/>
        </p:nvSpPr>
        <p:spPr>
          <a:xfrm>
            <a:off x="2324512" y="3550156"/>
            <a:ext cx="432048" cy="43204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716016" y="3550156"/>
            <a:ext cx="432048" cy="43204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8100166" y="3550156"/>
            <a:ext cx="432048" cy="43204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309272" y="4054212"/>
            <a:ext cx="432048" cy="43204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4723636" y="4044672"/>
            <a:ext cx="432048" cy="43204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7675738" y="4040832"/>
            <a:ext cx="432048" cy="43204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48680"/>
            <a:ext cx="8640000" cy="492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056" y="302037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428" y="302568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03848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49080"/>
            <a:ext cx="201622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124" y="5152017"/>
            <a:ext cx="201721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5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2024-12-25T03:54:42Z</dcterms:created>
  <dcterms:modified xsi:type="dcterms:W3CDTF">2025-01-05T07:48:43Z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