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zh-CN" altLang="en-US" sz="47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两位数加、减整十数和一位数</a:t>
            </a:r>
            <a:endParaRPr lang="en-US" altLang="zh-CN" sz="47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练习七（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78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016" y="135981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016" y="185697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716" y="233694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949" y="282834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55" y="13611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55" y="185833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855" y="23383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296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475" y="13687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475" y="18658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5" y="23458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8372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38" y="4312148"/>
            <a:ext cx="288000" cy="27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319194"/>
            <a:ext cx="288000" cy="27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028" y="4310734"/>
            <a:ext cx="288000" cy="27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38" y="4941168"/>
            <a:ext cx="288000" cy="27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642" y="4941168"/>
            <a:ext cx="288000" cy="27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648" y="4941167"/>
            <a:ext cx="288000" cy="27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764704"/>
            <a:ext cx="8640000" cy="3115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59818"/>
            <a:ext cx="2376264" cy="35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27" y="1947094"/>
            <a:ext cx="3168352" cy="36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277" y="2979844"/>
            <a:ext cx="2376264" cy="35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3168352" cy="36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20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86780"/>
            <a:ext cx="2376264" cy="35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139" y="1555738"/>
            <a:ext cx="2376264" cy="35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54952"/>
            <a:ext cx="3168352" cy="36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349" y="3385571"/>
            <a:ext cx="266400" cy="25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438" y="3889626"/>
            <a:ext cx="266400" cy="25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203" y="4388919"/>
            <a:ext cx="266400" cy="25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2024-12-25T03:54:42Z</dcterms:created>
  <dcterms:modified xsi:type="dcterms:W3CDTF">2025-01-06T02:04:43Z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