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7" r:id="rId4"/>
    <p:sldId id="266" r:id="rId5"/>
    <p:sldId id="271" r:id="rId6"/>
    <p:sldId id="272" r:id="rId7"/>
    <p:sldId id="258" r:id="rId8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8288" cy="69246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7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五  </a:t>
            </a:r>
            <a:r>
              <a:rPr lang="zh-CN" altLang="en-US" sz="47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两位数加、减整十数和一位数</a:t>
            </a:r>
            <a:endParaRPr lang="en-US" altLang="zh-CN" sz="470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练习七（</a:t>
            </a:r>
            <a:r>
              <a:rPr lang="en-US" altLang="zh-CN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48680"/>
            <a:ext cx="8640000" cy="4785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016" y="1359818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016" y="1856978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3716" y="2336948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949" y="282834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4155" y="136117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4155" y="185833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6855" y="233830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82969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4475" y="136872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4475" y="186588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175" y="234585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2837246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638" y="4312148"/>
            <a:ext cx="288000" cy="278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4319194"/>
            <a:ext cx="288000" cy="278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028" y="4310734"/>
            <a:ext cx="288000" cy="278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638" y="4941168"/>
            <a:ext cx="288000" cy="278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3642" y="4941168"/>
            <a:ext cx="288000" cy="278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4648" y="4941167"/>
            <a:ext cx="288000" cy="278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1374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80" y="764704"/>
            <a:ext cx="8640000" cy="3115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359818"/>
            <a:ext cx="2376264" cy="353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0227" y="1947094"/>
            <a:ext cx="3168352" cy="365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277" y="2979844"/>
            <a:ext cx="2376264" cy="353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501008"/>
            <a:ext cx="3168352" cy="365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5765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48680"/>
            <a:ext cx="8640000" cy="4203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586780"/>
            <a:ext cx="2376264" cy="353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8139" y="1555738"/>
            <a:ext cx="2376264" cy="353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054952"/>
            <a:ext cx="3168352" cy="365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7349" y="3385571"/>
            <a:ext cx="266400" cy="257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0438" y="3889626"/>
            <a:ext cx="266400" cy="257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1203" y="4388919"/>
            <a:ext cx="266400" cy="257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5990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6987"/>
            <a:ext cx="9163050" cy="68151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2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2500" y="4048125"/>
            <a:ext cx="1941513" cy="15859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20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8" baseType="lpstr"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14</cp:revision>
  <dcterms:created xsi:type="dcterms:W3CDTF">2024-12-25T03:54:42Z</dcterms:created>
  <dcterms:modified xsi:type="dcterms:W3CDTF">2025-01-06T02:04:43Z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22F0140B155B42A698F7DEAAE51AC2D6_13</vt:lpwstr>
  </property>
</Properties>
</file>