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72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2621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7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五  </a:t>
            </a:r>
            <a:r>
              <a:rPr lang="zh-CN" altLang="en-US" sz="47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两位数加、减整十数和一位数</a:t>
            </a:r>
            <a:endParaRPr lang="en-US" altLang="zh-CN" sz="47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4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46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两位数减一位数（退位）</a:t>
            </a:r>
            <a:endParaRPr lang="zh-CN" altLang="en-US" sz="4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8680"/>
            <a:ext cx="8640000" cy="506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509" y="148478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410" y="21527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84103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7407" y="284103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106" y="147843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552" y="215190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332" y="215616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462" y="21654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6044" y="284023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7332" y="282617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84103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391" y="147843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7629" y="215116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1302" y="215825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082" y="216460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979" y="283252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106" y="283252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4082" y="283252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939" y="422823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835" y="422188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25" y="422188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407" y="422188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821" y="479080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6835" y="47717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517" y="474498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615" y="47725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407" y="530200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789" y="53083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867" y="529349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00" y="532105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548680"/>
            <a:ext cx="8640000" cy="486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786" y="16288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731" y="162929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253" y="16288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871" y="161473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032" y="1628800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43" y="251164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827" y="251199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095" y="251369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521" y="2523797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5032" y="252639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268" y="4437112"/>
            <a:ext cx="2088232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522" y="5053434"/>
            <a:ext cx="405743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640000" cy="180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034084"/>
            <a:ext cx="2088232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990" y="2564904"/>
            <a:ext cx="4057436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599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8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13</cp:revision>
  <dcterms:created xsi:type="dcterms:W3CDTF">2024-12-25T03:54:42Z</dcterms:created>
  <dcterms:modified xsi:type="dcterms:W3CDTF">2025-01-05T07:40:00Z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