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21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4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两位数减一位数（退位）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506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509" y="14847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410" y="21527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4103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407" y="284103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106" y="14784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552" y="215190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332" y="21561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62" y="21654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044" y="284023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332" y="282617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4103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91" y="14784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629" y="21511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302" y="215825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82" y="216460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979" y="28325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106" y="28325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82" y="28325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39" y="422823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835" y="422188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25" y="422188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407" y="422188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821" y="47908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835" y="47717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517" y="474498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615" y="47725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407" y="53020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789" y="53083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867" y="52934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00" y="53210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48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786" y="16288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731" y="162929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253" y="16288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871" y="161473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032" y="16288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43" y="25116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27" y="251199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095" y="251369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521" y="252379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032" y="252639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268" y="4437112"/>
            <a:ext cx="208823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522" y="5053434"/>
            <a:ext cx="405743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000" cy="180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34084"/>
            <a:ext cx="208823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990" y="2564904"/>
            <a:ext cx="405743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2024-12-25T03:54:42Z</dcterms:created>
  <dcterms:modified xsi:type="dcterms:W3CDTF">2025-01-05T07:40:00Z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