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50" d="100"/>
          <a:sy n="150" d="100"/>
        </p:scale>
        <p:origin x="-420" y="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2852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7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</a:t>
            </a:r>
            <a:r>
              <a:rPr lang="zh-CN" altLang="en-US" sz="47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两位数加、减整十数和一位数</a:t>
            </a:r>
            <a:endParaRPr lang="en-US" altLang="zh-CN" sz="47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6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46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46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</a:t>
            </a:r>
            <a:r>
              <a:rPr lang="zh-CN" altLang="en-US" sz="46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两</a:t>
            </a:r>
            <a:r>
              <a:rPr lang="zh-CN" altLang="en-US" sz="46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位数加一位数（进位）</a:t>
            </a:r>
            <a:endParaRPr lang="zh-CN" altLang="en-US" sz="4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548680"/>
            <a:ext cx="8640000" cy="49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459" y="148478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151" y="213285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8092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8430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8430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414" y="147843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002" y="213285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432" y="21307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370" y="212576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352" y="278781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087" y="278781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019" y="277839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391" y="147843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979" y="21321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302" y="213285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732" y="213285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328" y="278092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106" y="278092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732" y="278484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939" y="413638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128" y="414254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146" y="413619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907" y="411178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821" y="465313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473" y="46567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638" y="465753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556" y="46655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407" y="519314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089" y="517770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852" y="518679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555" y="519698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4074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524" y="158219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257" y="158219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478" y="158219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930" y="158983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382" y="157041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631" y="242240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113" y="24227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410" y="243080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402" y="242820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381" y="242445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17032"/>
            <a:ext cx="2088232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28" y="4283005"/>
            <a:ext cx="405743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1268760"/>
            <a:ext cx="8640000" cy="1881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030" y="2195009"/>
            <a:ext cx="2088232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87605"/>
            <a:ext cx="324036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2024-12-25T03:54:42Z</dcterms:created>
  <dcterms:modified xsi:type="dcterms:W3CDTF">2025-01-05T07:33:45Z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