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72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25" d="100"/>
          <a:sy n="125" d="100"/>
        </p:scale>
        <p:origin x="-558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7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</a:t>
            </a:r>
            <a:r>
              <a:rPr lang="zh-CN" altLang="en-US" sz="47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两位数加、减整十数和一位数</a:t>
            </a:r>
            <a:endParaRPr lang="en-US" altLang="zh-CN" sz="47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练习七（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7920000" cy="143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35" y="2132856"/>
            <a:ext cx="7920000" cy="1573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35" y="3861048"/>
            <a:ext cx="8640000" cy="1896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51732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23" y="2176289"/>
            <a:ext cx="3240000" cy="1531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06769"/>
            <a:ext cx="2221843" cy="1463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728" y="152685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092" y="480685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510" y="478262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614" y="478778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060" y="476194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854" y="542062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020" y="541816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881" y="542480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804" y="540956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640000" cy="4650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100" y="163642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4335" y="163699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3699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732" y="161930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127" y="228449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514" y="227687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444" y="228831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9321" y="230832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940" y="480477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80419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640000" cy="2126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306860"/>
            <a:ext cx="2087272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93972"/>
            <a:ext cx="720080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40" y="2413268"/>
            <a:ext cx="208823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54288"/>
            <a:ext cx="331236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9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2024-12-25T03:54:42Z</dcterms:created>
  <dcterms:modified xsi:type="dcterms:W3CDTF">2025-01-05T07:20:19Z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