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7" r:id="rId4"/>
    <p:sldId id="266" r:id="rId5"/>
    <p:sldId id="271" r:id="rId6"/>
    <p:sldId id="272" r:id="rId7"/>
    <p:sldId id="258" r:id="rId8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25" d="100"/>
          <a:sy n="125" d="100"/>
        </p:scale>
        <p:origin x="-558" y="3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58288" cy="69246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70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五  </a:t>
            </a:r>
            <a:r>
              <a:rPr lang="zh-CN" altLang="en-US" sz="47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两位数加、减整十数和一位数</a:t>
            </a:r>
            <a:endParaRPr lang="en-US" altLang="zh-CN" sz="470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50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zh-CN" altLang="en-US" sz="50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练习七（</a:t>
            </a:r>
            <a:r>
              <a:rPr lang="en-US" altLang="zh-CN" sz="50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zh-CN" altLang="en-US" sz="50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）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48680"/>
            <a:ext cx="7920000" cy="143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035" y="2132856"/>
            <a:ext cx="7920000" cy="1573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035" y="3861048"/>
            <a:ext cx="8640000" cy="18962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1517328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623" y="2176289"/>
            <a:ext cx="3240000" cy="15312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2206769"/>
            <a:ext cx="2221843" cy="1463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8728" y="1526853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2092" y="4806852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1510" y="4782624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2614" y="4787786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0060" y="4761944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5854" y="5420626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0020" y="5418168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6881" y="5424800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0804" y="5409560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1374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92696"/>
            <a:ext cx="8640000" cy="4650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4100" y="1636420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4335" y="1636998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1636998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3732" y="1619300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3127" y="2284492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1514" y="2276872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5444" y="2288312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9321" y="2308322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8940" y="4804772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4804194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5765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68760"/>
            <a:ext cx="8640000" cy="21260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306860"/>
            <a:ext cx="2087272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893972"/>
            <a:ext cx="720080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40" y="2413268"/>
            <a:ext cx="2088232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954288"/>
            <a:ext cx="3312368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85990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6987"/>
            <a:ext cx="9163050" cy="681513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2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2500" y="4048125"/>
            <a:ext cx="1941513" cy="15859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20</Words>
  <Application>Microsoft Office PowerPoint</Application>
  <PresentationFormat>全屏显示(4:3)</PresentationFormat>
  <Paragraphs>2</Paragraphs>
  <Slides>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8" baseType="lpstr"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13</cp:revision>
  <dcterms:created xsi:type="dcterms:W3CDTF">2024-12-25T03:54:42Z</dcterms:created>
  <dcterms:modified xsi:type="dcterms:W3CDTF">2025-01-05T07:20:19Z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22F0140B155B42A698F7DEAAE51AC2D6_13</vt:lpwstr>
  </property>
</Properties>
</file>