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7" r:id="rId4"/>
    <p:sldId id="266" r:id="rId5"/>
    <p:sldId id="271" r:id="rId6"/>
    <p:sldId id="272" r:id="rId7"/>
    <p:sldId id="267" r:id="rId8"/>
    <p:sldId id="258" r:id="rId9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8288" cy="69246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34855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7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五  </a:t>
            </a:r>
            <a:r>
              <a:rPr lang="zh-CN" altLang="en-US" sz="47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两位数加、减整十数和一位数</a:t>
            </a:r>
            <a:endParaRPr lang="en-US" altLang="zh-CN" sz="470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两位数加、减一位数（不进位、不退位）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640000" cy="4453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6129" y="1130299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398" y="1787105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045" y="2478607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5735" y="247809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0136" y="1120179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5983" y="1796631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533" y="1796631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9958" y="179985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509" y="2481141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5115" y="247186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6485" y="2478607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7378" y="386104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8160" y="385469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85469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4340" y="386104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38539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5085" y="439174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2852" y="439809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3572" y="4387105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1374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80" y="1268760"/>
            <a:ext cx="8640000" cy="1876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2996" y="134711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7686" y="135346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4534" y="134711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1382" y="135346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9346" y="204324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7685" y="204324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145" y="204324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464" y="204543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9346" y="273432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7684" y="273432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5799" y="273432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6243" y="273647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5765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55" y="548680"/>
            <a:ext cx="8640000" cy="3161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196752"/>
            <a:ext cx="2295211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703648"/>
            <a:ext cx="3456384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800772"/>
            <a:ext cx="2295211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376836"/>
            <a:ext cx="3384376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599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68760"/>
            <a:ext cx="8640000" cy="2192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9749" y="225782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225147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8046" y="2232769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984" y="299695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299695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626" y="299695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7542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6987"/>
            <a:ext cx="9163050" cy="68151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2500" y="4048125"/>
            <a:ext cx="1941513" cy="15859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29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9" baseType="lpstr"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14</cp:revision>
  <dcterms:created xsi:type="dcterms:W3CDTF">2024-12-25T03:54:42Z</dcterms:created>
  <dcterms:modified xsi:type="dcterms:W3CDTF">2025-01-06T02:05:10Z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22F0140B155B42A698F7DEAAE51AC2D6_13</vt:lpwstr>
  </property>
</Properties>
</file>