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67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34855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两位数加、减一位数（不进位、不退位）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000" cy="445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129" y="113029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98" y="178710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45" y="247860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35" y="24780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36" y="112017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983" y="179663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33" y="179663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958" y="179985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09" y="248114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115" y="24718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485" y="247860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378" y="386104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60" y="38546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546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340" y="386104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853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85" y="43917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52" y="43980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572" y="438710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1268760"/>
            <a:ext cx="8640000" cy="187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996" y="13471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686" y="135346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34" y="13471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382" y="135346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346" y="20432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685" y="20432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45" y="20432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464" y="20454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346" y="27343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684" y="27343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99" y="27343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243" y="273647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8680"/>
            <a:ext cx="8640000" cy="316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229521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3648"/>
            <a:ext cx="345638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00772"/>
            <a:ext cx="229521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76836"/>
            <a:ext cx="338437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219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749" y="22578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514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046" y="223276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84" y="29969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969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626" y="29969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2025-01-06T02:05:10Z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