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72" r:id="rId7"/>
    <p:sldId id="267" r:id="rId8"/>
    <p:sldId id="258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四 认识</a:t>
            </a:r>
            <a:r>
              <a:rPr lang="en-US" altLang="zh-CN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20~99</a:t>
            </a: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第四单元综合练习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908720"/>
            <a:ext cx="8640000" cy="230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7361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377" y="175591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242" y="172097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8642" y="175015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38" y="227569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739" y="227705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767" y="226752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884" y="227705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213" y="285585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426" y="286246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567" y="286238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759" y="286102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3642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095" y="126876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24894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25029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22532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5769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570" y="175904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568" y="175462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6789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5971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144" y="175154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157" y="281483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541" y="279713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79713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156" y="378904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818" y="379991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812" y="379856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48" y="381896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799" y="382884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640000" cy="204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962" y="220486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703" y="219669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420" y="219722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00" y="288151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389" y="287333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228" y="286516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420" y="288151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996" y="1412776"/>
            <a:ext cx="2346300" cy="555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9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6728"/>
            <a:ext cx="8640000" cy="3808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91400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54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10</cp:revision>
  <dcterms:created xsi:type="dcterms:W3CDTF">2024-12-25T03:54:42Z</dcterms:created>
  <dcterms:modified xsi:type="dcterms:W3CDTF">2025-01-05T06:51:54Z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