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67" r:id="rId8"/>
    <p:sldId id="258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四 认识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20~99</a:t>
            </a: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第四单元综合练习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908720"/>
            <a:ext cx="8640000" cy="230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361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377" y="17559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242" y="172097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642" y="175015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38" y="227569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739" y="22770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767" y="226752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84" y="22770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213" y="28558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426" y="286246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567" y="286238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759" y="286102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3642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095" y="12687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24894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5029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22532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25769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570" y="1759049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568" y="175462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6789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5971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144" y="175154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157" y="281483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541" y="279713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79713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156" y="378904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818" y="379991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812" y="379856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3818967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99" y="382884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000" cy="204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962" y="220486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703" y="219669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420" y="21972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00" y="288151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389" y="287333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228" y="2865165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420" y="2881511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996" y="1412776"/>
            <a:ext cx="2346300" cy="555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6728"/>
            <a:ext cx="8640000" cy="3808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91400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5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10</cp:revision>
  <dcterms:created xsi:type="dcterms:W3CDTF">2024-12-25T03:54:42Z</dcterms:created>
  <dcterms:modified xsi:type="dcterms:W3CDTF">2025-01-05T06:51:54Z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