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7" r:id="rId4"/>
    <p:sldId id="266" r:id="rId5"/>
    <p:sldId id="271" r:id="rId6"/>
    <p:sldId id="272" r:id="rId7"/>
    <p:sldId id="267" r:id="rId8"/>
    <p:sldId id="268" r:id="rId9"/>
    <p:sldId id="258" r:id="rId1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-18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8288" cy="6924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四 认识</a:t>
            </a:r>
            <a:r>
              <a:rPr lang="en-US" altLang="zh-CN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20~99</a:t>
            </a:r>
          </a:p>
          <a:p>
            <a:pPr algn="ctr">
              <a:lnSpc>
                <a:spcPct val="150000"/>
              </a:lnSpc>
            </a:pPr>
            <a:r>
              <a:rPr lang="zh-CN" altLang="en-US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第四单元知识点扫描</a:t>
            </a:r>
            <a:r>
              <a:rPr lang="en-US" altLang="zh-CN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·</a:t>
            </a:r>
            <a:r>
              <a:rPr lang="zh-CN" altLang="en-US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易错练习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320" y="244155"/>
            <a:ext cx="5760000" cy="529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37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00" y="78684"/>
            <a:ext cx="4680000" cy="666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76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40" y="116632"/>
            <a:ext cx="5760000" cy="225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40" y="2489902"/>
            <a:ext cx="5760000" cy="417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14891"/>
            <a:ext cx="576064" cy="4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407" y="4305366"/>
            <a:ext cx="576064" cy="4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14891"/>
            <a:ext cx="576064" cy="4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465" y="4312146"/>
            <a:ext cx="576064" cy="4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14891"/>
            <a:ext cx="576064" cy="4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86" y="4924863"/>
            <a:ext cx="576064" cy="4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457" y="4915338"/>
            <a:ext cx="576064" cy="4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986" y="4924863"/>
            <a:ext cx="576064" cy="4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515" y="4922118"/>
            <a:ext cx="576064" cy="4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186" y="4924863"/>
            <a:ext cx="576064" cy="4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539027"/>
            <a:ext cx="576064" cy="4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407" y="5529502"/>
            <a:ext cx="576064" cy="4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539027"/>
            <a:ext cx="576064" cy="4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465" y="5536282"/>
            <a:ext cx="576064" cy="4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539027"/>
            <a:ext cx="576064" cy="4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158524"/>
            <a:ext cx="576064" cy="4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407" y="6148999"/>
            <a:ext cx="576064" cy="4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158524"/>
            <a:ext cx="576064" cy="4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465" y="6155779"/>
            <a:ext cx="576064" cy="4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158524"/>
            <a:ext cx="576064" cy="4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99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40" y="260648"/>
            <a:ext cx="5760000" cy="594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50212"/>
            <a:ext cx="576064" cy="4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40687"/>
            <a:ext cx="576064" cy="4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0212"/>
            <a:ext cx="576064" cy="4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47467"/>
            <a:ext cx="576064" cy="4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683043"/>
            <a:ext cx="576064" cy="4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673518"/>
            <a:ext cx="576064" cy="4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683043"/>
            <a:ext cx="576064" cy="4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680298"/>
            <a:ext cx="576064" cy="4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54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40" y="260648"/>
            <a:ext cx="5760000" cy="584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09120"/>
            <a:ext cx="576064" cy="4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893" y="4365104"/>
            <a:ext cx="576064" cy="4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134" y="5085184"/>
            <a:ext cx="576064" cy="4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685040"/>
            <a:ext cx="576064" cy="4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5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987"/>
            <a:ext cx="9163050" cy="6815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0" y="4048125"/>
            <a:ext cx="1941513" cy="1585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</Words>
  <Application>Microsoft Office PowerPoint</Application>
  <PresentationFormat>全屏显示(4:3)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10</cp:revision>
  <dcterms:created xsi:type="dcterms:W3CDTF">2024-12-25T03:54:42Z</dcterms:created>
  <dcterms:modified xsi:type="dcterms:W3CDTF">2025-01-05T06:47:33Z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22F0140B155B42A698F7DEAAE51AC2D6_13</vt:lpwstr>
  </property>
</Properties>
</file>