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7" r:id="rId4"/>
    <p:sldId id="266" r:id="rId5"/>
    <p:sldId id="271" r:id="rId6"/>
    <p:sldId id="272" r:id="rId7"/>
    <p:sldId id="258" r:id="rId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0" d="100"/>
          <a:sy n="100" d="100"/>
        </p:scale>
        <p:origin x="-18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8288" cy="6924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四 认识</a:t>
            </a:r>
            <a:r>
              <a:rPr lang="en-US" altLang="zh-CN" sz="50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20~99</a:t>
            </a:r>
          </a:p>
          <a:p>
            <a:pPr algn="ctr">
              <a:lnSpc>
                <a:spcPct val="150000"/>
              </a:lnSpc>
            </a:pPr>
            <a:r>
              <a:rPr lang="zh-CN" altLang="en-US" sz="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课时  练习六（</a:t>
            </a:r>
            <a:r>
              <a:rPr lang="en-US" altLang="zh-CN" sz="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82" y="548680"/>
            <a:ext cx="4323249" cy="2408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4232436" cy="1951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4024979" cy="153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476" y="1844824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370" y="2387774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052" y="2889895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688" y="2927174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55" y="3356992"/>
            <a:ext cx="8640000" cy="294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693" y="4038972"/>
            <a:ext cx="473099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026" y="4038972"/>
            <a:ext cx="473099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909" y="4509914"/>
            <a:ext cx="473099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917" y="4509914"/>
            <a:ext cx="473099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678" y="4973935"/>
            <a:ext cx="473099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962" y="4980062"/>
            <a:ext cx="473099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838" y="4980062"/>
            <a:ext cx="473099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405" y="5934389"/>
            <a:ext cx="321219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934389"/>
            <a:ext cx="321219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142" y="5934389"/>
            <a:ext cx="321219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37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000" cy="3062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85367"/>
            <a:ext cx="321219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94892"/>
            <a:ext cx="321219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86880"/>
            <a:ext cx="321219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94892"/>
            <a:ext cx="321219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554" y="1586880"/>
            <a:ext cx="321219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861" y="1586880"/>
            <a:ext cx="321219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485" y="1594892"/>
            <a:ext cx="321219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724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26" y="2752353"/>
            <a:ext cx="7200000" cy="294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034" y="2162225"/>
            <a:ext cx="321219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椭圆 1"/>
          <p:cNvSpPr/>
          <p:nvPr/>
        </p:nvSpPr>
        <p:spPr>
          <a:xfrm>
            <a:off x="3059832" y="2636912"/>
            <a:ext cx="504056" cy="504056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248647" y="2636912"/>
            <a:ext cx="504056" cy="504056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479" y="3251888"/>
            <a:ext cx="321219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298" y="3215140"/>
            <a:ext cx="321219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76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0" y="548680"/>
            <a:ext cx="8640000" cy="3023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588" y="3046201"/>
            <a:ext cx="321219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849" y="1897782"/>
            <a:ext cx="321219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99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987"/>
            <a:ext cx="9163050" cy="6815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0" y="4048125"/>
            <a:ext cx="1941513" cy="1585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11</Words>
  <Application>Microsoft Office PowerPoint</Application>
  <PresentationFormat>全屏显示(4:3)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10</cp:revision>
  <dcterms:created xsi:type="dcterms:W3CDTF">2024-12-25T03:54:42Z</dcterms:created>
  <dcterms:modified xsi:type="dcterms:W3CDTF">2025-01-05T06:31:23Z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22F0140B155B42A698F7DEAAE51AC2D6_13</vt:lpwstr>
  </property>
</Properties>
</file>