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7" r:id="rId4"/>
    <p:sldId id="266" r:id="rId5"/>
    <p:sldId id="271" r:id="rId6"/>
    <p:sldId id="272" r:id="rId7"/>
    <p:sldId id="258" r:id="rId8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0" d="100"/>
          <a:sy n="100" d="100"/>
        </p:scale>
        <p:origin x="-186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58288" cy="69246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四 认识</a:t>
            </a:r>
            <a:r>
              <a:rPr lang="en-US" altLang="zh-CN" sz="500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20~99</a:t>
            </a:r>
          </a:p>
          <a:p>
            <a:pPr algn="ctr">
              <a:lnSpc>
                <a:spcPct val="150000"/>
              </a:lnSpc>
            </a:pPr>
            <a:r>
              <a:rPr lang="zh-CN" altLang="en-US" sz="50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50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5</a:t>
            </a:r>
            <a:r>
              <a:rPr lang="zh-CN" altLang="en-US" sz="50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练习六（</a:t>
            </a:r>
            <a:r>
              <a:rPr lang="en-US" altLang="zh-CN" sz="50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zh-CN" altLang="en-US" sz="50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）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48680"/>
            <a:ext cx="8640000" cy="32546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0350" y="798612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780914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8717" y="768214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7760" y="763216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4000" y="1245270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1245270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0136" y="1245270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4109" y="1236886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388742"/>
            <a:ext cx="3272556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1374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48680"/>
            <a:ext cx="8640000" cy="288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" name="直接连接符 3"/>
          <p:cNvCxnSpPr/>
          <p:nvPr/>
        </p:nvCxnSpPr>
        <p:spPr>
          <a:xfrm>
            <a:off x="1547664" y="2204864"/>
            <a:ext cx="1728192" cy="576064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>
            <a:off x="2987824" y="2204864"/>
            <a:ext cx="3312368" cy="576064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4355976" y="2276872"/>
            <a:ext cx="2088232" cy="504056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 flipH="1">
            <a:off x="3275856" y="2204864"/>
            <a:ext cx="2520280" cy="576064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 flipH="1">
            <a:off x="6444208" y="2204864"/>
            <a:ext cx="720080" cy="576064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 flipH="1">
            <a:off x="3275856" y="2276872"/>
            <a:ext cx="5328592" cy="504056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5765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955" y="548680"/>
            <a:ext cx="8640000" cy="54307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0690" y="1393726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7942" y="1396802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1342" y="1388629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1360612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894" y="1387277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1645" y="1389559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6470" y="1396802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149" y="2123331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9730" y="2124683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774" y="2123939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4385" y="2124683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5477" y="2106985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9827" y="2133650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2595" y="2133650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5520" y="2106985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3517" y="5176242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7092" y="5207632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1703" y="5170884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5162711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4605" y="5631217"/>
            <a:ext cx="3511434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5990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6987"/>
            <a:ext cx="9163050" cy="681513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2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2500" y="4048125"/>
            <a:ext cx="1941513" cy="15859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11</Words>
  <Application>Microsoft Office PowerPoint</Application>
  <PresentationFormat>全屏显示(4:3)</PresentationFormat>
  <Paragraphs>2</Paragraphs>
  <Slides>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8" baseType="lpstr"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10</cp:revision>
  <dcterms:created xsi:type="dcterms:W3CDTF">2024-12-25T03:54:42Z</dcterms:created>
  <dcterms:modified xsi:type="dcterms:W3CDTF">2025-01-05T06:37:23Z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22F0140B155B42A698F7DEAAE51AC2D6_13</vt:lpwstr>
  </property>
</Properties>
</file>