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66" r:id="rId5"/>
    <p:sldId id="271" r:id="rId6"/>
    <p:sldId id="272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18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288" cy="6924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四 认识</a:t>
            </a:r>
            <a:r>
              <a:rPr lang="en-US" altLang="zh-CN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20~99</a:t>
            </a:r>
          </a:p>
          <a:p>
            <a:pPr algn="ctr">
              <a:lnSpc>
                <a:spcPct val="150000"/>
              </a:lnSpc>
            </a:pP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练习六（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640000" cy="325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350" y="79861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78091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717" y="76821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760" y="76321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00" y="124527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24527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136" y="124527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109" y="123688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88742"/>
            <a:ext cx="3272556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640000" cy="288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直接连接符 3"/>
          <p:cNvCxnSpPr/>
          <p:nvPr/>
        </p:nvCxnSpPr>
        <p:spPr>
          <a:xfrm>
            <a:off x="1547664" y="2204864"/>
            <a:ext cx="1728192" cy="57606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2987824" y="2204864"/>
            <a:ext cx="3312368" cy="57606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4355976" y="2276872"/>
            <a:ext cx="2088232" cy="50405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3275856" y="2204864"/>
            <a:ext cx="2520280" cy="57606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>
            <a:off x="6444208" y="2204864"/>
            <a:ext cx="720080" cy="57606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>
            <a:off x="3275856" y="2276872"/>
            <a:ext cx="5328592" cy="50405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576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55" y="548680"/>
            <a:ext cx="8640000" cy="5430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690" y="139372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942" y="139680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342" y="138862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36061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894" y="1387277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645" y="138955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470" y="139680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49" y="2123331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730" y="2124683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774" y="212393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385" y="2124683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477" y="2106985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827" y="213365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595" y="213365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520" y="2106985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517" y="517624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092" y="520763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703" y="517088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162711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605" y="5631217"/>
            <a:ext cx="3511434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99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987"/>
            <a:ext cx="9163050" cy="6815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4048125"/>
            <a:ext cx="1941513" cy="1585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10</cp:revision>
  <dcterms:created xsi:type="dcterms:W3CDTF">2024-12-25T03:54:42Z</dcterms:created>
  <dcterms:modified xsi:type="dcterms:W3CDTF">2025-01-05T06:37:23Z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22F0140B155B42A698F7DEAAE51AC2D6_13</vt:lpwstr>
  </property>
</Properties>
</file>