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多与少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1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0" y="2742828"/>
            <a:ext cx="86457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25130"/>
            <a:ext cx="100811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100811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22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69507"/>
            <a:ext cx="100811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77" y="4284365"/>
            <a:ext cx="100811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222"/>
            <a:ext cx="8640000" cy="27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3429000"/>
            <a:ext cx="7920000" cy="12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72" y="1287810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62" y="1302668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33" y="1297707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65" y="1809353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62" y="1818878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21235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2160240" cy="5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3347864" y="3140968"/>
            <a:ext cx="2213198" cy="172819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