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7" r:id="rId4"/>
    <p:sldId id="266" r:id="rId5"/>
    <p:sldId id="271" r:id="rId6"/>
    <p:sldId id="258" r:id="rId7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0" d="100"/>
          <a:sy n="100" d="100"/>
        </p:scale>
        <p:origin x="-127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288" cy="6924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2132856"/>
            <a:ext cx="9144000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 认识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20~99</a:t>
            </a:r>
          </a:p>
          <a:p>
            <a:pPr algn="ctr">
              <a:lnSpc>
                <a:spcPct val="150000"/>
              </a:lnSpc>
            </a:pP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500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数  数</a:t>
            </a:r>
            <a:endParaRPr lang="zh-CN" altLang="en-US" sz="5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0" y="548680"/>
            <a:ext cx="8640000" cy="4895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71600"/>
            <a:ext cx="4752528" cy="16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07" y="3760465"/>
            <a:ext cx="4747997" cy="169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580" y="1340768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91" y="1331243"/>
            <a:ext cx="352425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26282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326282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530" y="1857933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5" y="1866664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98" y="1855551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865076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12157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761" y="2406824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08176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06824"/>
            <a:ext cx="504056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37112"/>
            <a:ext cx="792088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37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0000" cy="6138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179" y="1259235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888" y="1249710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803" y="1251062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650" y="1259235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90" y="1259235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585" y="1259235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000" y="1260587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52997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436" y="1260587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7" y="2089423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89" y="2081250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08" y="2080642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97" y="2080642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837" y="2080642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090" y="2090911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665" y="2092399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25" y="2088604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440" y="2080431"/>
            <a:ext cx="360040" cy="340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876" y="2636912"/>
            <a:ext cx="3912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140968"/>
            <a:ext cx="391257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534" y="5921063"/>
            <a:ext cx="4372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284" y="6002238"/>
            <a:ext cx="283032" cy="27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165" y="5949574"/>
            <a:ext cx="4372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884" y="5951420"/>
            <a:ext cx="4372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75" y="6005225"/>
            <a:ext cx="283032" cy="27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820" y="5949280"/>
            <a:ext cx="437276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576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6987"/>
            <a:ext cx="9163050" cy="6815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500" y="4048125"/>
            <a:ext cx="1941513" cy="1585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8</Words>
  <Application>Microsoft Office PowerPoint</Application>
  <PresentationFormat>全屏显示(4:3)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11</cp:revision>
  <dcterms:created xsi:type="dcterms:W3CDTF">2024-12-25T03:54:42Z</dcterms:created>
  <dcterms:modified xsi:type="dcterms:W3CDTF">2025-01-06T02:00:47Z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2052-12.1.0.19770</vt:lpwstr>
  </property>
  <property fmtid="{D5CDD505-2E9C-101B-9397-08002B2CF9AE}" pid="3" name="ICV">
    <vt:lpwstr>22F0140B155B42A698F7DEAAE51AC2D6_13</vt:lpwstr>
  </property>
</Properties>
</file>