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数的顺序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429"/>
            <a:ext cx="8640000" cy="347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38828"/>
            <a:ext cx="3672408" cy="260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50293"/>
            <a:ext cx="3672408" cy="25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23" y="2910655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9" y="327545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25" y="326593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85" y="3635436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5" y="325563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31813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0199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80" y="290589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98" y="326325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91" y="3631813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94" y="3640260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99" y="3630734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35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34" y="1916625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32" y="1907331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4" y="1897282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624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14" y="1910274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97282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0482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36" y="1897282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76" y="1894958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90" y="2505596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66" y="2511945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68" y="3037210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12" y="3037210"/>
            <a:ext cx="360040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10" y="3560440"/>
            <a:ext cx="2592288" cy="3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9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5477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0170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58" y="1414863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4" y="142657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68" y="1427563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98" y="204814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56" y="204814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2" y="205653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24" y="204814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68" y="204814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187220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156595"/>
            <a:ext cx="412233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60" y="764704"/>
            <a:ext cx="207035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2024-12-25T03:54:42Z</dcterms:created>
  <dcterms:modified xsi:type="dcterms:W3CDTF">2025-01-06T02:00:29Z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