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 认识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20~99</a:t>
            </a:r>
          </a:p>
          <a:p>
            <a:pPr algn="ctr">
              <a:lnSpc>
                <a:spcPct val="150000"/>
              </a:lnSpc>
            </a:pP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有多大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512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1869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9377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52" y="20309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413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47" y="261786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27" y="397195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26" y="48691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2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8415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70" y="439367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8640000" cy="24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90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2024-12-25T03:54:42Z</dcterms:created>
  <dcterms:modified xsi:type="dcterms:W3CDTF">2025-01-05T06:55:15Z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