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sldIdLst>
    <p:sldId id="256" r:id="rId3"/>
    <p:sldId id="257" r:id="rId4"/>
    <p:sldId id="266" r:id="rId5"/>
    <p:sldId id="271" r:id="rId6"/>
    <p:sldId id="272" r:id="rId7"/>
    <p:sldId id="258" r:id="rId8"/>
  </p:sldIdLst>
  <p:sldSz cx="9144000" cy="6858000" type="screen4x3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100" d="100"/>
          <a:sy n="100" d="100"/>
        </p:scale>
        <p:origin x="-186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2051" name="文本占位符 1026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58288" cy="69246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0" y="2132856"/>
            <a:ext cx="9144000" cy="240065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500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三 数据分类（一）</a:t>
            </a:r>
            <a:endParaRPr lang="en-US" altLang="zh-CN" sz="5000" smtClean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zh-CN" altLang="en-US" sz="50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第三单元综合练习</a:t>
            </a:r>
            <a:endParaRPr lang="zh-CN" altLang="en-US" sz="5000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320" y="548680"/>
            <a:ext cx="7200000" cy="622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80" y="1340768"/>
            <a:ext cx="8640000" cy="1579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椭圆 1"/>
          <p:cNvSpPr/>
          <p:nvPr/>
        </p:nvSpPr>
        <p:spPr>
          <a:xfrm>
            <a:off x="467544" y="2101908"/>
            <a:ext cx="720080" cy="742091"/>
          </a:xfrm>
          <a:prstGeom prst="ellipse">
            <a:avLst/>
          </a:prstGeom>
          <a:noFill/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椭圆 6"/>
          <p:cNvSpPr/>
          <p:nvPr/>
        </p:nvSpPr>
        <p:spPr>
          <a:xfrm>
            <a:off x="619944" y="1418110"/>
            <a:ext cx="1215752" cy="664748"/>
          </a:xfrm>
          <a:prstGeom prst="ellipse">
            <a:avLst/>
          </a:prstGeom>
          <a:noFill/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椭圆 7"/>
          <p:cNvSpPr/>
          <p:nvPr/>
        </p:nvSpPr>
        <p:spPr>
          <a:xfrm>
            <a:off x="2267744" y="1412776"/>
            <a:ext cx="1008112" cy="1224136"/>
          </a:xfrm>
          <a:prstGeom prst="ellipse">
            <a:avLst/>
          </a:prstGeom>
          <a:noFill/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椭圆 8"/>
          <p:cNvSpPr/>
          <p:nvPr/>
        </p:nvSpPr>
        <p:spPr>
          <a:xfrm>
            <a:off x="3232423" y="2063807"/>
            <a:ext cx="773038" cy="835829"/>
          </a:xfrm>
          <a:prstGeom prst="ellipse">
            <a:avLst/>
          </a:prstGeom>
          <a:noFill/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椭圆 9"/>
          <p:cNvSpPr/>
          <p:nvPr/>
        </p:nvSpPr>
        <p:spPr>
          <a:xfrm>
            <a:off x="5902052" y="1435647"/>
            <a:ext cx="1512168" cy="922758"/>
          </a:xfrm>
          <a:prstGeom prst="ellipse">
            <a:avLst/>
          </a:prstGeom>
          <a:noFill/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椭圆 10"/>
          <p:cNvSpPr/>
          <p:nvPr/>
        </p:nvSpPr>
        <p:spPr>
          <a:xfrm>
            <a:off x="7331546" y="1954033"/>
            <a:ext cx="1003920" cy="922758"/>
          </a:xfrm>
          <a:prstGeom prst="ellipse">
            <a:avLst/>
          </a:prstGeom>
          <a:noFill/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812905"/>
            <a:ext cx="352425" cy="340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1374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80" y="548680"/>
            <a:ext cx="8640000" cy="44991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6113" y="2756545"/>
            <a:ext cx="1303759" cy="340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2770308"/>
            <a:ext cx="352425" cy="340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2752374"/>
            <a:ext cx="1512168" cy="340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9809" y="2788750"/>
            <a:ext cx="352425" cy="340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1953" y="3232820"/>
            <a:ext cx="352425" cy="340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2153" y="3232820"/>
            <a:ext cx="352425" cy="340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6113" y="4159399"/>
            <a:ext cx="1735807" cy="340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4221882"/>
            <a:ext cx="352425" cy="340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682" y="4620022"/>
            <a:ext cx="1735807" cy="340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4653136"/>
            <a:ext cx="352425" cy="340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85765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48680"/>
            <a:ext cx="8640000" cy="35983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135" y="4221086"/>
            <a:ext cx="8280000" cy="1111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9295" y="3697982"/>
            <a:ext cx="352425" cy="340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2068" y="3698912"/>
            <a:ext cx="352425" cy="340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7314" y="3703936"/>
            <a:ext cx="352425" cy="340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椭圆 6"/>
          <p:cNvSpPr/>
          <p:nvPr/>
        </p:nvSpPr>
        <p:spPr>
          <a:xfrm>
            <a:off x="2061245" y="4172738"/>
            <a:ext cx="576064" cy="643464"/>
          </a:xfrm>
          <a:prstGeom prst="ellipse">
            <a:avLst/>
          </a:prstGeom>
          <a:noFill/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椭圆 7"/>
          <p:cNvSpPr/>
          <p:nvPr/>
        </p:nvSpPr>
        <p:spPr>
          <a:xfrm>
            <a:off x="6228184" y="4163213"/>
            <a:ext cx="576064" cy="643464"/>
          </a:xfrm>
          <a:prstGeom prst="ellipse">
            <a:avLst/>
          </a:prstGeom>
          <a:noFill/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6050" y="4962486"/>
            <a:ext cx="192149" cy="2667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85990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6987"/>
            <a:ext cx="9163050" cy="68151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2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2500" y="4048125"/>
            <a:ext cx="1941513" cy="158591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10</Words>
  <Application>Microsoft Office PowerPoint</Application>
  <PresentationFormat>全屏显示(4:3)</PresentationFormat>
  <Paragraphs>2</Paragraphs>
  <Slides>6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2</vt:i4>
      </vt:variant>
      <vt:variant>
        <vt:lpstr>幻灯片标题</vt:lpstr>
      </vt:variant>
      <vt:variant>
        <vt:i4>6</vt:i4>
      </vt:variant>
    </vt:vector>
  </HeadingPairs>
  <TitlesOfParts>
    <vt:vector size="8" baseType="lpstr">
      <vt:lpstr>默认设计模板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10</cp:revision>
  <dcterms:created xsi:type="dcterms:W3CDTF">2024-12-25T03:54:42Z</dcterms:created>
  <dcterms:modified xsi:type="dcterms:W3CDTF">2025-01-05T06:02:47Z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2052-12.1.0.19770</vt:lpwstr>
  </property>
  <property fmtid="{D5CDD505-2E9C-101B-9397-08002B2CF9AE}" pid="3" name="ICV">
    <vt:lpwstr>22F0140B155B42A698F7DEAAE51AC2D6_13</vt:lpwstr>
  </property>
</Properties>
</file>