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58" r:id="rId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数据分类（一）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练习五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7200000" cy="61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920000" cy="786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5" y="2276872"/>
            <a:ext cx="8640000" cy="4035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138" y="76339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椭圆 1"/>
          <p:cNvSpPr/>
          <p:nvPr/>
        </p:nvSpPr>
        <p:spPr>
          <a:xfrm>
            <a:off x="549077" y="1287810"/>
            <a:ext cx="1800200" cy="1008112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3592463" y="1292509"/>
            <a:ext cx="3096344" cy="1118853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670" y="4835252"/>
            <a:ext cx="1152128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86916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37" y="5380806"/>
            <a:ext cx="143063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511" y="541471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638" y="5911502"/>
            <a:ext cx="143063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669" y="593655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815" y="4837062"/>
            <a:ext cx="928489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859" y="486916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765" y="5374443"/>
            <a:ext cx="107170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955" y="541275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957" y="5916685"/>
            <a:ext cx="135339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0997" y="594928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40000" cy="5849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052736"/>
            <a:ext cx="64807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4869" y="170080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719858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589" y="2368724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351026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045" y="2996952"/>
            <a:ext cx="64807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081" y="3520852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721" y="359286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694" y="4293096"/>
            <a:ext cx="144016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9</cp:revision>
  <dcterms:created xsi:type="dcterms:W3CDTF">2024-12-25T03:54:42Z</dcterms:created>
  <dcterms:modified xsi:type="dcterms:W3CDTF">2025-01-05T05:55:34Z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