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71" r:id="rId6"/>
    <p:sldId id="272" r:id="rId7"/>
    <p:sldId id="258" r:id="rId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8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 数据分类（一）</a:t>
            </a:r>
            <a:endParaRPr lang="en-US" altLang="zh-CN" sz="50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 数据分类（</a:t>
            </a:r>
            <a:r>
              <a:rPr lang="en-US" altLang="zh-CN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48680"/>
            <a:ext cx="8640000" cy="41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68277"/>
            <a:ext cx="288032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02185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288032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291817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76389"/>
            <a:ext cx="288032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955" y="278752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3888432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681" y="383066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84365"/>
            <a:ext cx="3888432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681" y="436510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97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96269"/>
            <a:ext cx="2736304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77281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47" y="2170956"/>
            <a:ext cx="2448272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426" y="215270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55962"/>
            <a:ext cx="2692871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5675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11116"/>
            <a:ext cx="2692871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425" y="3650357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84240"/>
            <a:ext cx="2692871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613" y="413342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44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00054"/>
            <a:ext cx="1368152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43" y="294478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373" y="294478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68" y="357301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18" y="2308016"/>
            <a:ext cx="1368152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00" y="2886075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841" y="287790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40" y="349148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99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2024-12-25T03:54:42Z</dcterms:created>
  <dcterms:modified xsi:type="dcterms:W3CDTF">2025-01-05T05:49:51Z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