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7" r:id="rId4"/>
    <p:sldId id="266" r:id="rId5"/>
    <p:sldId id="271" r:id="rId6"/>
    <p:sldId id="258" r:id="rId7"/>
  </p:sldIdLst>
  <p:sldSz cx="9144000" cy="6858000" type="screen4x3"/>
  <p:notesSz cx="6858000" cy="9144000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8288" cy="69246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二 图形</a:t>
            </a: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的初步认识（二</a:t>
            </a:r>
            <a:r>
              <a:rPr lang="zh-CN" altLang="en-US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）</a:t>
            </a:r>
            <a:endParaRPr lang="en-US" altLang="zh-CN" sz="500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图形的拼组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332656"/>
            <a:ext cx="8640000" cy="57967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231" y="314096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31608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14176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0312" y="3160812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658" y="58251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993" y="5820366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623" y="5825108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967" y="5815583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1374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0" y="260648"/>
            <a:ext cx="8640000" cy="5942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8682" y="2536329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0157" y="3023717"/>
            <a:ext cx="70864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055" y="2499581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480" y="2996952"/>
            <a:ext cx="70864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2519425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4705" y="3016796"/>
            <a:ext cx="70864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436510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548" y="508518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5558" y="5805264"/>
            <a:ext cx="352425" cy="340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5765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6987"/>
            <a:ext cx="9163050" cy="68151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122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92500" y="4048125"/>
            <a:ext cx="1941513" cy="158591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</Words>
  <Application>Microsoft Office PowerPoint</Application>
  <PresentationFormat>全屏显示(4:3)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5</vt:i4>
      </vt:variant>
    </vt:vector>
  </HeadingPairs>
  <TitlesOfParts>
    <vt:vector size="7" baseType="lpstr"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8</cp:revision>
  <dcterms:created xsi:type="dcterms:W3CDTF">2024-12-25T03:54:42Z</dcterms:created>
  <dcterms:modified xsi:type="dcterms:W3CDTF">2025-01-05T05:35:02Z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22F0140B155B42A698F7DEAAE51AC2D6_13</vt:lpwstr>
  </property>
</Properties>
</file>