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图形的拼组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332656"/>
            <a:ext cx="8640000" cy="579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31" y="314096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608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417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1608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58" y="58251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993" y="582036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623" y="58251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967" y="581558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260648"/>
            <a:ext cx="8640000" cy="594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253632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57" y="3023717"/>
            <a:ext cx="70864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055" y="249958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480" y="2996952"/>
            <a:ext cx="70864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1942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705" y="3016796"/>
            <a:ext cx="70864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36510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548" y="50851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558" y="580526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2024-12-25T03:54:42Z</dcterms:created>
  <dcterms:modified xsi:type="dcterms:W3CDTF">2025-01-05T05:35:02Z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