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58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 数据分类（一）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数据分类（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3588"/>
            <a:ext cx="8640000" cy="471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88" y="1452860"/>
            <a:ext cx="709438" cy="55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48" y="1700808"/>
            <a:ext cx="794309" cy="71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01" y="1520978"/>
            <a:ext cx="864096" cy="51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26" y="1518012"/>
            <a:ext cx="864096" cy="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808534" y="3851523"/>
            <a:ext cx="999704" cy="72008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70100" y="3870176"/>
            <a:ext cx="999704" cy="72008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763688" y="4653136"/>
            <a:ext cx="1143720" cy="72008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347864" y="4644727"/>
            <a:ext cx="753976" cy="72008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221485" y="4448843"/>
            <a:ext cx="1185062" cy="91596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86" y="4428295"/>
            <a:ext cx="187320" cy="2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000" cy="62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17" y="2161431"/>
            <a:ext cx="1656184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53" y="216143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9081"/>
            <a:ext cx="172771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43" y="270908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86" y="60932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00" y="608788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89" y="607019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8794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7842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33" y="607019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2024-12-25T03:54:42Z</dcterms:created>
  <dcterms:modified xsi:type="dcterms:W3CDTF">2025-01-05T05:44:05Z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