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图形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的初步认识（二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练习四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260648"/>
            <a:ext cx="8640000" cy="6016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直接连接符 2"/>
          <p:cNvCxnSpPr/>
          <p:nvPr/>
        </p:nvCxnSpPr>
        <p:spPr>
          <a:xfrm>
            <a:off x="1115616" y="1700808"/>
            <a:ext cx="2520280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3059832" y="1700808"/>
            <a:ext cx="4320480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763688" y="1700808"/>
            <a:ext cx="2952328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635896" y="1700808"/>
            <a:ext cx="3024336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5652120" y="1700808"/>
            <a:ext cx="2664296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1547664" y="4941168"/>
            <a:ext cx="3240360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239852" y="4797152"/>
            <a:ext cx="4860540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1619672" y="4797152"/>
            <a:ext cx="3384376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3239852" y="4797152"/>
            <a:ext cx="3348372" cy="100811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6444208" y="4941168"/>
            <a:ext cx="1800200" cy="86409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40000" cy="2861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3501008"/>
            <a:ext cx="8640000" cy="2773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65" y="2449463"/>
            <a:ext cx="2592288" cy="87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09" y="2459800"/>
            <a:ext cx="2520280" cy="857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93096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032" y="4293096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131" y="4283368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939" y="5003448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031" y="5010912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379" y="5003448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011" y="5742984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411" y="5742984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792" y="5733256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723" y="5723528"/>
            <a:ext cx="602341" cy="46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2024-12-25T03:54:42Z</dcterms:created>
  <dcterms:modified xsi:type="dcterms:W3CDTF">2025-01-05T05:27:42Z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