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66" r:id="rId5"/>
    <p:sldId id="271" r:id="rId6"/>
    <p:sldId id="258" r:id="rId7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8" d="100"/>
          <a:sy n="98" d="100"/>
        </p:scale>
        <p:origin x="-13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288" cy="6924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 图形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的初步认识（二</a:t>
            </a: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sz="500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练习四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0" y="260648"/>
            <a:ext cx="8640000" cy="6016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直接连接符 2"/>
          <p:cNvCxnSpPr/>
          <p:nvPr/>
        </p:nvCxnSpPr>
        <p:spPr>
          <a:xfrm>
            <a:off x="1115616" y="1700808"/>
            <a:ext cx="2520280" cy="79208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>
            <a:off x="3059832" y="1700808"/>
            <a:ext cx="4320480" cy="79208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>
            <a:off x="1763688" y="1700808"/>
            <a:ext cx="2952328" cy="79208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3635896" y="1700808"/>
            <a:ext cx="3024336" cy="79208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5652120" y="1700808"/>
            <a:ext cx="2664296" cy="72008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1547664" y="4941168"/>
            <a:ext cx="3240360" cy="792088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3239852" y="4797152"/>
            <a:ext cx="4860540" cy="93610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1619672" y="4797152"/>
            <a:ext cx="3384376" cy="936104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3239852" y="4797152"/>
            <a:ext cx="3348372" cy="1008112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H="1">
            <a:off x="6444208" y="4941168"/>
            <a:ext cx="1800200" cy="864096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13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8640000" cy="2861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55" y="3501008"/>
            <a:ext cx="8640000" cy="2773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165" y="2449463"/>
            <a:ext cx="2592288" cy="879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09" y="2459800"/>
            <a:ext cx="2520280" cy="857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293096"/>
            <a:ext cx="602341" cy="46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032" y="4293096"/>
            <a:ext cx="602341" cy="46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8131" y="4283368"/>
            <a:ext cx="602341" cy="46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9939" y="5003448"/>
            <a:ext cx="602341" cy="46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031" y="5010912"/>
            <a:ext cx="602341" cy="46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2379" y="5003448"/>
            <a:ext cx="602341" cy="46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011" y="5742984"/>
            <a:ext cx="602341" cy="46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3411" y="5742984"/>
            <a:ext cx="602341" cy="46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792" y="5733256"/>
            <a:ext cx="602341" cy="46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723" y="5723528"/>
            <a:ext cx="602341" cy="46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576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987"/>
            <a:ext cx="9163050" cy="6815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4048125"/>
            <a:ext cx="1941513" cy="1585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</Words>
  <Application>Microsoft Office PowerPoint</Application>
  <PresentationFormat>全屏显示(4:3)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7" baseType="lpstr"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8</cp:revision>
  <dcterms:created xsi:type="dcterms:W3CDTF">2024-12-25T03:54:42Z</dcterms:created>
  <dcterms:modified xsi:type="dcterms:W3CDTF">2025-01-05T05:27:42Z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22F0140B155B42A698F7DEAAE51AC2D6_13</vt:lpwstr>
  </property>
</Properties>
</file>