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6" r:id="rId5"/>
    <p:sldId id="271" r:id="rId6"/>
    <p:sldId id="272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8288" cy="69246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 图形</a:t>
            </a: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的初步认识（二</a:t>
            </a:r>
            <a:r>
              <a:rPr lang="zh-CN" altLang="en-US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lang="en-US" altLang="zh-CN" sz="500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第二单元综合练习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1147"/>
            <a:ext cx="8640000" cy="224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963" y="3088804"/>
            <a:ext cx="58117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307" y="3078485"/>
            <a:ext cx="58117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078485"/>
            <a:ext cx="58117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088804"/>
            <a:ext cx="581174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3094137"/>
            <a:ext cx="290587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13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80" y="548680"/>
            <a:ext cx="8640000" cy="3479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869" y="1340768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97782"/>
            <a:ext cx="720080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111" y="2502421"/>
            <a:ext cx="484873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670" y="3112393"/>
            <a:ext cx="484873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869" y="3107060"/>
            <a:ext cx="484873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5765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640000" cy="3146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直接连接符 2"/>
          <p:cNvCxnSpPr/>
          <p:nvPr/>
        </p:nvCxnSpPr>
        <p:spPr>
          <a:xfrm>
            <a:off x="1187624" y="2121705"/>
            <a:ext cx="6840760" cy="875247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 flipH="1">
            <a:off x="1187624" y="2204864"/>
            <a:ext cx="2304256" cy="64807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5796136" y="2121705"/>
            <a:ext cx="72008" cy="875247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3707904" y="2204864"/>
            <a:ext cx="4320480" cy="64807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81537"/>
            <a:ext cx="8640000" cy="2311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734050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353" y="570412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805" y="5723173"/>
            <a:ext cx="352425" cy="340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9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6987"/>
            <a:ext cx="9163050" cy="68151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2500" y="4048125"/>
            <a:ext cx="1941513" cy="15859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8</cp:revision>
  <dcterms:created xsi:type="dcterms:W3CDTF">2024-12-25T03:54:42Z</dcterms:created>
  <dcterms:modified xsi:type="dcterms:W3CDTF">2025-01-05T05:32:44Z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22F0140B155B42A698F7DEAAE51AC2D6_13</vt:lpwstr>
  </property>
</Properties>
</file>