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第二单元综合练习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1147"/>
            <a:ext cx="8640000" cy="224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963" y="3088804"/>
            <a:ext cx="58117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307" y="3078485"/>
            <a:ext cx="58117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78485"/>
            <a:ext cx="58117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88804"/>
            <a:ext cx="58117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094137"/>
            <a:ext cx="290587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347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69" y="1340768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9778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11" y="2502421"/>
            <a:ext cx="484873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70" y="3112393"/>
            <a:ext cx="484873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69" y="3107060"/>
            <a:ext cx="484873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314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直接连接符 2"/>
          <p:cNvCxnSpPr/>
          <p:nvPr/>
        </p:nvCxnSpPr>
        <p:spPr>
          <a:xfrm>
            <a:off x="1187624" y="2121705"/>
            <a:ext cx="6840760" cy="87524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1187624" y="2204864"/>
            <a:ext cx="2304256" cy="64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796136" y="2121705"/>
            <a:ext cx="72008" cy="87524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707904" y="2204864"/>
            <a:ext cx="4320480" cy="64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1537"/>
            <a:ext cx="8640000" cy="231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4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53" y="57041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805" y="572317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2024-12-25T03:54:42Z</dcterms:created>
  <dcterms:modified xsi:type="dcterms:W3CDTF">2025-01-05T05:32:44Z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