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67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认识图形（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283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12776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32620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008684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019747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481" y="2584748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556173"/>
            <a:ext cx="5760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740" y="3078113"/>
            <a:ext cx="111822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331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27151"/>
            <a:ext cx="43204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967" y="1916832"/>
            <a:ext cx="43204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84"/>
            <a:ext cx="43204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284984"/>
            <a:ext cx="43204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2304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47" y="1365151"/>
            <a:ext cx="8172000" cy="1480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59" y="3068960"/>
            <a:ext cx="2019353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836712"/>
            <a:ext cx="8640000" cy="248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047" y="2320305"/>
            <a:ext cx="1661145" cy="1034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617" y="2329830"/>
            <a:ext cx="982320" cy="98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305042"/>
            <a:ext cx="1360272" cy="101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2024-12-25T03:54:42Z</dcterms:created>
  <dcterms:modified xsi:type="dcterms:W3CDTF">2025-01-05T05:18:53Z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