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5" r:id="rId6"/>
    <p:sldId id="266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图形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的初步认识（二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认识图形（</a:t>
            </a:r>
            <a:r>
              <a:rPr lang="en-US" altLang="zh-CN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4969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直接连接符 2"/>
          <p:cNvCxnSpPr/>
          <p:nvPr/>
        </p:nvCxnSpPr>
        <p:spPr>
          <a:xfrm>
            <a:off x="971600" y="2060848"/>
            <a:ext cx="864096" cy="43204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2411760" y="1988840"/>
            <a:ext cx="5544616" cy="50405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995936" y="1988840"/>
            <a:ext cx="1800200" cy="50405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3851920" y="1988840"/>
            <a:ext cx="1584176" cy="50405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1835696" y="1988840"/>
            <a:ext cx="5040560" cy="50405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H="1">
            <a:off x="5940152" y="1988840"/>
            <a:ext cx="2376264" cy="50405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椭圆 13"/>
          <p:cNvSpPr/>
          <p:nvPr/>
        </p:nvSpPr>
        <p:spPr>
          <a:xfrm>
            <a:off x="2790850" y="3904481"/>
            <a:ext cx="648072" cy="720080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827584" y="4687044"/>
            <a:ext cx="1008112" cy="748655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4986561" y="3891880"/>
            <a:ext cx="1008112" cy="748655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6165701" y="4706094"/>
            <a:ext cx="648072" cy="720080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733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116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40" y="1988840"/>
            <a:ext cx="7920000" cy="191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76" y="2007517"/>
            <a:ext cx="7920000" cy="1882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422301"/>
            <a:ext cx="1872208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21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55" y="1196752"/>
            <a:ext cx="8640000" cy="283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201741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252582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538" y="301842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959" y="352770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7</cp:revision>
  <dcterms:created xsi:type="dcterms:W3CDTF">2024-12-25T03:54:42Z</dcterms:created>
  <dcterms:modified xsi:type="dcterms:W3CDTF">2025-01-05T05:06:53Z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