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图形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的初步认识（二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认识图形（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96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直接连接符 2"/>
          <p:cNvCxnSpPr/>
          <p:nvPr/>
        </p:nvCxnSpPr>
        <p:spPr>
          <a:xfrm>
            <a:off x="971600" y="2060848"/>
            <a:ext cx="864096" cy="43204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411760" y="1988840"/>
            <a:ext cx="5544616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995936" y="1988840"/>
            <a:ext cx="1800200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851920" y="1988840"/>
            <a:ext cx="1584176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1835696" y="1988840"/>
            <a:ext cx="5040560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5940152" y="1988840"/>
            <a:ext cx="2376264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790850" y="3904481"/>
            <a:ext cx="648072" cy="72008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27584" y="4687044"/>
            <a:ext cx="1008112" cy="74865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986561" y="3891880"/>
            <a:ext cx="1008112" cy="74865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165701" y="4706094"/>
            <a:ext cx="648072" cy="72008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3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116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40" y="1988840"/>
            <a:ext cx="7920000" cy="191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76" y="2007517"/>
            <a:ext cx="7920000" cy="1882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22301"/>
            <a:ext cx="187220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1196752"/>
            <a:ext cx="8640000" cy="283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1741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5258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538" y="30184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959" y="352770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</cp:revision>
  <dcterms:created xsi:type="dcterms:W3CDTF">2024-12-25T03:54:42Z</dcterms:created>
  <dcterms:modified xsi:type="dcterms:W3CDTF">2025-01-05T05:06:53Z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