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图形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的初步认识（二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认识图形（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188640"/>
            <a:ext cx="8640000" cy="2580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2" y="2924944"/>
            <a:ext cx="8640000" cy="121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55" y="4365104"/>
            <a:ext cx="7920000" cy="1543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55" y="4348830"/>
            <a:ext cx="7920000" cy="1559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直接连接符 2"/>
          <p:cNvCxnSpPr/>
          <p:nvPr/>
        </p:nvCxnSpPr>
        <p:spPr>
          <a:xfrm flipH="1">
            <a:off x="1187624" y="1478898"/>
            <a:ext cx="1368152" cy="86998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4067944" y="1478898"/>
            <a:ext cx="1440160" cy="79797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4355976" y="1478898"/>
            <a:ext cx="1296144" cy="72596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7092280" y="1478898"/>
            <a:ext cx="1368152" cy="79797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7308304" y="1478898"/>
            <a:ext cx="1368152" cy="72596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605" y="3803210"/>
            <a:ext cx="183340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764704"/>
            <a:ext cx="8640000" cy="3236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612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27687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131" y="292494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991" y="36450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1254121"/>
            <a:ext cx="8640000" cy="2750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920000" cy="190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2024-12-25T03:54:42Z</dcterms:created>
  <dcterms:modified xsi:type="dcterms:W3CDTF">2025-01-05T05:11:49Z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