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0" autoAdjust="0"/>
  </p:normalViewPr>
  <p:slideViewPr>
    <p:cSldViewPr showGuides="1">
      <p:cViewPr varScale="1">
        <p:scale>
          <a:sx n="100" d="100"/>
          <a:sy n="100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进位加法和退位减法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复习（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73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40325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453" y="13940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19" y="138494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406" y="13754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09" y="19793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052" y="19793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406" y="19793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243" y="197931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09" y="257462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164" y="256527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405" y="257442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047" y="257462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09" y="4214056"/>
            <a:ext cx="352425" cy="1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379" y="4148058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37" y="4214056"/>
            <a:ext cx="352425" cy="17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179" y="485963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595" y="485963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299" y="485963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7009"/>
            <a:ext cx="8640000" cy="467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269" y="1431826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964" y="1426718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823" y="1445077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35552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764" y="364465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78" y="482153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95" y="4829719"/>
            <a:ext cx="279705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869" y="481389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47" y="4820194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953" y="2987427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709" y="3635499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693" y="4211563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561" y="482153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78" y="4820194"/>
            <a:ext cx="279705" cy="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352" y="4813895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830" y="4820194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77902"/>
            <a:ext cx="298800" cy="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21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2457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483" y="14466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058" y="18596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908" y="186920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701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694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241" y="22705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721" y="226236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889" y="2708920"/>
            <a:ext cx="2438631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</cp:revision>
  <dcterms:created xsi:type="dcterms:W3CDTF">2024-12-25T03:54:42Z</dcterms:created>
  <dcterms:modified xsi:type="dcterms:W3CDTF">2025-01-06T01:47:40Z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