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sldIdLst>
    <p:sldId id="256" r:id="rId3"/>
    <p:sldId id="257" r:id="rId4"/>
    <p:sldId id="259" r:id="rId5"/>
    <p:sldId id="265" r:id="rId6"/>
    <p:sldId id="266" r:id="rId7"/>
    <p:sldId id="258" r:id="rId8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0" autoAdjust="0"/>
  </p:normalViewPr>
  <p:slideViewPr>
    <p:cSldViewPr showGuides="1">
      <p:cViewPr varScale="1">
        <p:scale>
          <a:sx n="100" d="100"/>
          <a:sy n="100" d="100"/>
        </p:scale>
        <p:origin x="-120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58288" cy="69246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0" y="2132856"/>
            <a:ext cx="9144000" cy="240065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500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一 进位加法和退位减法</a:t>
            </a:r>
            <a:endParaRPr lang="en-US" altLang="zh-CN" sz="500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500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</a:t>
            </a:r>
            <a:r>
              <a:rPr lang="en-US" altLang="zh-CN" sz="500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13</a:t>
            </a:r>
            <a:r>
              <a:rPr lang="zh-CN" altLang="en-US" sz="500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课时  复习（</a:t>
            </a:r>
            <a:r>
              <a:rPr lang="en-US" altLang="zh-CN" sz="500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zh-CN" altLang="en-US" sz="500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）</a:t>
            </a:r>
            <a:endParaRPr lang="zh-CN" altLang="en-US" sz="5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48680"/>
            <a:ext cx="8640000" cy="47322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8247" y="1403251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3453" y="1394098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6719" y="1384945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7406" y="1375420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5409" y="1979315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7052" y="1979315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3406" y="1979315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0243" y="1979315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5409" y="2574625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5164" y="2565271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3405" y="2574429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8047" y="2574625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0609" y="4214056"/>
            <a:ext cx="352425" cy="1700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2379" y="4148058"/>
            <a:ext cx="298800" cy="288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7937" y="4214056"/>
            <a:ext cx="352425" cy="1700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5179" y="4859635"/>
            <a:ext cx="298800" cy="288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2595" y="4859635"/>
            <a:ext cx="298800" cy="288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6299" y="4859635"/>
            <a:ext cx="298800" cy="288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37331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57009"/>
            <a:ext cx="8640000" cy="46721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7269" y="1431826"/>
            <a:ext cx="298800" cy="288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5964" y="1426718"/>
            <a:ext cx="298800" cy="288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2823" y="1445077"/>
            <a:ext cx="298800" cy="288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1435552"/>
            <a:ext cx="298800" cy="288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3645024"/>
            <a:ext cx="298800" cy="288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4764" y="3644655"/>
            <a:ext cx="298800" cy="288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4078" y="4821535"/>
            <a:ext cx="298800" cy="288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9295" y="4829719"/>
            <a:ext cx="279705" cy="27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2869" y="4813895"/>
            <a:ext cx="298800" cy="288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3347" y="4820194"/>
            <a:ext cx="298800" cy="288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0953" y="2987427"/>
            <a:ext cx="298800" cy="288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7709" y="3635499"/>
            <a:ext cx="298800" cy="288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5693" y="4211563"/>
            <a:ext cx="298800" cy="288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7561" y="4821535"/>
            <a:ext cx="298800" cy="288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2778" y="4820194"/>
            <a:ext cx="279705" cy="27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6352" y="4813895"/>
            <a:ext cx="298800" cy="288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6830" y="4820194"/>
            <a:ext cx="298800" cy="288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2977902"/>
            <a:ext cx="298800" cy="288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05217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48680"/>
            <a:ext cx="8640000" cy="2457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4483" y="1446684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2058" y="1859682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6908" y="1869207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1870162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2269418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7241" y="2270534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0721" y="2262361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2889" y="2708920"/>
            <a:ext cx="2438631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81374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6987"/>
            <a:ext cx="9163050" cy="681513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22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2500" y="4048125"/>
            <a:ext cx="1941513" cy="158591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12</Words>
  <Application>Microsoft Office PowerPoint</Application>
  <PresentationFormat>全屏显示(4:3)</PresentationFormat>
  <Paragraphs>2</Paragraphs>
  <Slides>6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2</vt:i4>
      </vt:variant>
      <vt:variant>
        <vt:lpstr>幻灯片标题</vt:lpstr>
      </vt:variant>
      <vt:variant>
        <vt:i4>6</vt:i4>
      </vt:variant>
    </vt:vector>
  </HeadingPairs>
  <TitlesOfParts>
    <vt:vector size="8" baseType="lpstr"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7</cp:revision>
  <dcterms:created xsi:type="dcterms:W3CDTF">2024-12-25T03:54:42Z</dcterms:created>
  <dcterms:modified xsi:type="dcterms:W3CDTF">2025-01-06T01:47:40Z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22F0140B155B42A698F7DEAAE51AC2D6_13</vt:lpwstr>
  </property>
</Properties>
</file>