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59" r:id="rId5"/>
    <p:sldId id="265" r:id="rId6"/>
    <p:sldId id="266" r:id="rId7"/>
    <p:sldId id="267" r:id="rId8"/>
    <p:sldId id="258" r:id="rId9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288" cy="69246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 进位加法和退位减法</a:t>
            </a:r>
            <a:endParaRPr lang="en-US" altLang="zh-CN" sz="500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12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复习（</a:t>
            </a:r>
            <a:r>
              <a:rPr lang="en-US" altLang="zh-CN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68760"/>
            <a:ext cx="8640000" cy="1924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6244" y="213285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1182" y="213076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0787" y="2132289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6599" y="2752353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768" y="2752353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9232" y="2752353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9312" y="276015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737" y="276015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522" y="276187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7331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80" y="548680"/>
            <a:ext cx="8640000" cy="4029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582255"/>
            <a:ext cx="720080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582631"/>
            <a:ext cx="720080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7655" y="2573106"/>
            <a:ext cx="720080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109" y="2973363"/>
            <a:ext cx="720080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984240"/>
            <a:ext cx="720080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900" y="2973363"/>
            <a:ext cx="720080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7655" y="2974926"/>
            <a:ext cx="720080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84" y="3376042"/>
            <a:ext cx="720080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8885" y="3371850"/>
            <a:ext cx="720080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900" y="3376042"/>
            <a:ext cx="720080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7655" y="3376042"/>
            <a:ext cx="720080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9557" y="3376042"/>
            <a:ext cx="720080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376042"/>
            <a:ext cx="720080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84" y="3774976"/>
            <a:ext cx="720080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776328"/>
            <a:ext cx="720080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776328"/>
            <a:ext cx="720080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400" y="3776328"/>
            <a:ext cx="720080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4797" y="3776700"/>
            <a:ext cx="720080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9569" y="3776700"/>
            <a:ext cx="720080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835" y="4168130"/>
            <a:ext cx="720080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475" y="4168924"/>
            <a:ext cx="720080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9557" y="4174071"/>
            <a:ext cx="720080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164546"/>
            <a:ext cx="720080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823" y="4171028"/>
            <a:ext cx="720080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5793" y="4171028"/>
            <a:ext cx="720080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476" y="1935882"/>
            <a:ext cx="1055737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7669" y="2267347"/>
            <a:ext cx="1055737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5217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8640000" cy="3447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1513" y="649263"/>
            <a:ext cx="720080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524" y="650615"/>
            <a:ext cx="854571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9636" y="650615"/>
            <a:ext cx="854571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0237" y="650615"/>
            <a:ext cx="854091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7" y="1071786"/>
            <a:ext cx="76770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1073138"/>
            <a:ext cx="86409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8687" y="1073138"/>
            <a:ext cx="816470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0706" y="1073138"/>
            <a:ext cx="873621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75259"/>
            <a:ext cx="792088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476611"/>
            <a:ext cx="864096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476611"/>
            <a:ext cx="864096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359" y="1476611"/>
            <a:ext cx="839233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476983"/>
            <a:ext cx="864094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1" y="1476983"/>
            <a:ext cx="86409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97782"/>
            <a:ext cx="792088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548" y="1899134"/>
            <a:ext cx="902196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899134"/>
            <a:ext cx="792088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79" y="1899134"/>
            <a:ext cx="852769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475" y="1899506"/>
            <a:ext cx="864094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636" y="2329830"/>
            <a:ext cx="792088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331182"/>
            <a:ext cx="902196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1868" y="2331182"/>
            <a:ext cx="792088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979" y="2331182"/>
            <a:ext cx="852769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36937"/>
            <a:ext cx="792088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7556" y="2738289"/>
            <a:ext cx="902196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738289"/>
            <a:ext cx="792088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449" y="3160018"/>
            <a:ext cx="792088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11" y="3578002"/>
            <a:ext cx="792088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884351"/>
            <a:ext cx="792088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265934"/>
            <a:ext cx="792088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137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68760"/>
            <a:ext cx="8640000" cy="203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915" y="2877319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2423" y="286914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293" y="2877319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9072" y="2878671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3653" y="2878671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2773" y="2878671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7354" y="287808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5999" y="2878671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7542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6987"/>
            <a:ext cx="9163050" cy="68151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2500" y="4048125"/>
            <a:ext cx="1941513" cy="1585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12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9" baseType="lpstr"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6</cp:revision>
  <dcterms:created xsi:type="dcterms:W3CDTF">2024-12-25T03:54:42Z</dcterms:created>
  <dcterms:modified xsi:type="dcterms:W3CDTF">2025-01-06T01:51:42Z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22F0140B155B42A698F7DEAAE51AC2D6_13</vt:lpwstr>
  </property>
</Properties>
</file>