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67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复习（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192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244" y="21328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182" y="2130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87" y="21322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99" y="27523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68" y="27523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32" y="27523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312" y="27601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37" y="27601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522" y="276187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402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82255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82631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55" y="2573106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9" y="2973363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84240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900" y="2973363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55" y="2974926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84" y="337604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885" y="3371850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900" y="337604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55" y="337604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57" y="337604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604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84" y="3774976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7632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7632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00" y="377632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797" y="3776700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69" y="3776700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35" y="4168130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75" y="4168924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57" y="4174071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64546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23" y="417102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3" y="417102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476" y="1935882"/>
            <a:ext cx="105573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669" y="2267347"/>
            <a:ext cx="105573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344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13" y="649263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4" y="650615"/>
            <a:ext cx="85457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636" y="650615"/>
            <a:ext cx="85457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237" y="650615"/>
            <a:ext cx="85409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071786"/>
            <a:ext cx="76770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073138"/>
            <a:ext cx="86409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87" y="1073138"/>
            <a:ext cx="81647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706" y="1073138"/>
            <a:ext cx="87362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5259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76611"/>
            <a:ext cx="8640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76611"/>
            <a:ext cx="8640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59" y="1476611"/>
            <a:ext cx="839233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76983"/>
            <a:ext cx="86409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476983"/>
            <a:ext cx="86409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97782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48" y="1899134"/>
            <a:ext cx="9021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99134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1899134"/>
            <a:ext cx="852769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899506"/>
            <a:ext cx="86409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6" y="2329830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31182"/>
            <a:ext cx="9021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68" y="2331182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979" y="2331182"/>
            <a:ext cx="852769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36937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56" y="2738289"/>
            <a:ext cx="90219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38289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9" y="3160018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11" y="3578002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884351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65934"/>
            <a:ext cx="7920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203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915" y="287731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23" y="28691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93" y="287731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72" y="28786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653" y="28786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773" y="28786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354" y="287808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99" y="28786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2024-12-25T03:54:42Z</dcterms:created>
  <dcterms:modified xsi:type="dcterms:W3CDTF">2025-01-06T01:51:42Z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