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练习二（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467147"/>
            <a:ext cx="8640000" cy="585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2660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62" y="69802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77" y="7089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93" y="7075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854" y="1162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53" y="1162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939" y="114856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780" y="116205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34" y="16165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61" y="15839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52" y="15974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893" y="15879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016" y="29058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78" y="29058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857" y="290666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506" y="288644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329" y="33112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77" y="335893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24" y="333378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017" y="336235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99" y="469656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64" y="522726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80526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02" y="578940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47" y="136289"/>
            <a:ext cx="8640000" cy="631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03" y="2113806"/>
            <a:ext cx="2172344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575223"/>
            <a:ext cx="324036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779" y="5651723"/>
            <a:ext cx="238836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113140"/>
            <a:ext cx="439248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</cp:revision>
  <dcterms:created xsi:type="dcterms:W3CDTF">2024-12-25T03:54:42Z</dcterms:created>
  <dcterms:modified xsi:type="dcterms:W3CDTF">2025-01-05T03:28:36Z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