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7" r:id="rId4"/>
    <p:sldId id="259" r:id="rId5"/>
    <p:sldId id="265" r:id="rId6"/>
    <p:sldId id="258" r:id="rId7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0" d="100"/>
          <a:sy n="100" d="100"/>
        </p:scale>
        <p:origin x="-186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58288" cy="69246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00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一 进位加法和退位减法</a:t>
            </a:r>
            <a:endParaRPr lang="en-US" altLang="zh-CN" sz="500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50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8</a:t>
            </a:r>
            <a:r>
              <a:rPr lang="zh-CN" altLang="en-US" sz="50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练习二（</a:t>
            </a:r>
            <a:r>
              <a:rPr lang="en-US" altLang="zh-CN" sz="50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zh-CN" altLang="en-US" sz="50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）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955" y="467147"/>
            <a:ext cx="8640000" cy="5859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726604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8962" y="698029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1577" y="708906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3893" y="707554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4854" y="1162050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3453" y="1162050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3939" y="1148569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5780" y="1162050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8234" y="1616546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8961" y="1583915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2052" y="1597496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3893" y="1587971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2016" y="2905894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6478" y="2905894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6857" y="2906663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4506" y="2886447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5329" y="3311202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6477" y="3358931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5924" y="3333783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2017" y="3362358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1599" y="4696569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3164" y="5227265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5805264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1102" y="5789401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37331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147" y="136289"/>
            <a:ext cx="8640000" cy="6317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4803" y="2113806"/>
            <a:ext cx="2172344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575223"/>
            <a:ext cx="3240360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8779" y="5651723"/>
            <a:ext cx="2388368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6113140"/>
            <a:ext cx="4392488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5217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6987"/>
            <a:ext cx="9163050" cy="681513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2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2500" y="4048125"/>
            <a:ext cx="1941513" cy="15859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14</Words>
  <Application>Microsoft Office PowerPoint</Application>
  <PresentationFormat>全屏显示(4:3)</PresentationFormat>
  <Paragraphs>2</Paragraphs>
  <Slides>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5</vt:i4>
      </vt:variant>
    </vt:vector>
  </HeadingPairs>
  <TitlesOfParts>
    <vt:vector size="7" baseType="lpstr"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5</cp:revision>
  <dcterms:created xsi:type="dcterms:W3CDTF">2024-12-25T03:54:42Z</dcterms:created>
  <dcterms:modified xsi:type="dcterms:W3CDTF">2025-01-05T03:28:36Z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22F0140B155B42A698F7DEAAE51AC2D6_13</vt:lpwstr>
  </property>
</Properties>
</file>