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5" r:id="rId6"/>
    <p:sldId id="266" r:id="rId7"/>
    <p:sldId id="258" r:id="rId8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-18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8288" cy="69246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一 进位加法和退位减法</a:t>
            </a:r>
            <a:endParaRPr lang="en-US" altLang="zh-CN" sz="500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CN" altLang="en-US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</a:t>
            </a:r>
            <a:r>
              <a:rPr lang="en-US" altLang="zh-CN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CN" altLang="en-US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50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的加减</a:t>
            </a:r>
            <a:endParaRPr lang="zh-CN" altLang="en-US" sz="5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15" y="553063"/>
            <a:ext cx="8280000" cy="1833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66" y="2564904"/>
            <a:ext cx="8640000" cy="352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309" y="2655962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354" y="2643572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05" y="326593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878" y="3257761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43" y="326593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652" y="326593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382" y="3861048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878" y="3870573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42" y="3870573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651" y="3863119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295" y="4471020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403" y="4490070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895" y="4480545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650" y="4482988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296" y="508518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501" y="508518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904" y="508518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741" y="508518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296" y="5695156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040" y="5693010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905" y="5690864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740" y="5692216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733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55" y="548230"/>
            <a:ext cx="8640000" cy="2770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93726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480" y="1877169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935" y="2360240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273" y="2852836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621" y="1385925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333" y="1869368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788" y="2352439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126" y="2845035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824" y="1398959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1536" y="1882402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991" y="2365473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329" y="2858069"/>
            <a:ext cx="352425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21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8640000" cy="37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05694"/>
            <a:ext cx="2016224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74" y="1514153"/>
            <a:ext cx="3352353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74" y="3006477"/>
            <a:ext cx="6909321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81" y="3908559"/>
            <a:ext cx="3352353" cy="34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137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6987"/>
            <a:ext cx="9163050" cy="68151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2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500" y="4048125"/>
            <a:ext cx="1941513" cy="15859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</Words>
  <Application>Microsoft Office PowerPoint</Application>
  <PresentationFormat>全屏显示(4:3)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8" baseType="lpstr"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5</cp:revision>
  <dcterms:created xsi:type="dcterms:W3CDTF">2024-12-25T03:54:42Z</dcterms:created>
  <dcterms:modified xsi:type="dcterms:W3CDTF">2025-01-05T03:38:35Z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22F0140B155B42A698F7DEAAE51AC2D6_13</vt:lpwstr>
  </property>
</Properties>
</file>